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567" r:id="rId5"/>
    <p:sldId id="568" r:id="rId6"/>
    <p:sldId id="570" r:id="rId7"/>
    <p:sldId id="578" r:id="rId8"/>
    <p:sldId id="576" r:id="rId9"/>
    <p:sldId id="580" r:id="rId10"/>
    <p:sldId id="563" r:id="rId11"/>
    <p:sldId id="572" r:id="rId12"/>
    <p:sldId id="579" r:id="rId13"/>
    <p:sldId id="573" r:id="rId14"/>
    <p:sldId id="537"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68634F-9EB2-64F5-9B7A-F952FFA1CA31}" name="Juliette van den Dorpel" initials="Jv" userId="S::Juliette@edukans.nl::e6ebd2d2-6045-453e-b3b7-6cc2b774ac65" providerId="AD"/>
  <p188:author id="{72803282-91D2-5D76-52B8-70E2E23F6229}" name="Marinke van der Bend" initials="Mv" userId="S::Marinke@edukans.nl::df97118e-5822-42a9-a14c-74d63a2f204a" providerId="AD"/>
  <p188:author id="{08565B99-ADEE-CF6D-EA78-67EDF3467939}" name="Karlijne Brouwer" initials="KB" userId="S::karlijne@edukans.nl::3046f8e3-688f-4ff4-8f1c-5d970b01bc69" providerId="AD"/>
  <p188:author id="{416693B7-31CF-6DAD-8168-A32B6E01F901}" name="Juliette van den Dorpel" initials="JD" userId="S::juliette@edukans.nl::e6ebd2d2-6045-453e-b3b7-6cc2b774ac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5EF"/>
    <a:srgbClr val="FFFFFF"/>
    <a:srgbClr val="2088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64EE77-5F88-5D6B-14E6-EC60C4445870}" v="2" dt="2025-11-04T13:50:28.605"/>
    <p1510:client id="{AD3D7F9B-6CB5-5ECF-2745-EAD7A78BBE40}" v="2" dt="2025-11-05T10:23:46.64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3" d="100"/>
          <a:sy n="63" d="100"/>
        </p:scale>
        <p:origin x="7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7F0DF-9716-4385-8D30-555B32D4198A}" type="datetimeFigureOut">
              <a:rPr lang="nl-NL" smtClean="0"/>
              <a:t>7-11-2025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A7794-8EBB-4D6E-9F3C-18B0E6FA27A9}" type="slidenum">
              <a:rPr lang="nl-NL" smtClean="0"/>
              <a:t>‹nr.›</a:t>
            </a:fld>
            <a:endParaRPr lang="nl-NL"/>
          </a:p>
        </p:txBody>
      </p:sp>
    </p:spTree>
    <p:extLst>
      <p:ext uri="{BB962C8B-B14F-4D97-AF65-F5344CB8AC3E}">
        <p14:creationId xmlns:p14="http://schemas.microsoft.com/office/powerpoint/2010/main" val="264565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From primary education to employment</a:t>
            </a:r>
            <a:br>
              <a:rPr lang="en-US"/>
            </a:br>
            <a:r>
              <a:rPr lang="en-US"/>
              <a:t>Edukans works on two levels: primary education and vocational training. We do this in both stable settings and crisis situations.</a:t>
            </a:r>
          </a:p>
          <a:p>
            <a:r>
              <a:rPr lang="en-US" b="1"/>
              <a:t>Quality primary education</a:t>
            </a:r>
            <a:r>
              <a:rPr lang="en-US"/>
              <a:t> – Primary education forms the foundation for lifelong learning. Children who receive good education build their own future – and that of their country. A strong education system leads to better learning outcomes, less dropout, and greater self-confidence among students.</a:t>
            </a:r>
          </a:p>
          <a:p>
            <a:r>
              <a:rPr lang="en-US" b="1"/>
              <a:t>Vocational training</a:t>
            </a:r>
            <a:r>
              <a:rPr lang="en-US"/>
              <a:t> – Young people learn skills that match the needs of the </a:t>
            </a:r>
            <a:r>
              <a:rPr lang="en-US" err="1"/>
              <a:t>labour</a:t>
            </a:r>
            <a:r>
              <a:rPr lang="en-US"/>
              <a:t> market: from technical knowledge to entrepreneurship and negotiation. This increases their chances of finding work or starting their own business, helping them build an independent future.</a:t>
            </a:r>
          </a:p>
          <a:p>
            <a:r>
              <a:rPr lang="en-US" b="1"/>
              <a:t>Education in crisis situations</a:t>
            </a:r>
            <a:r>
              <a:rPr lang="en-US"/>
              <a:t> – Conflict, displacement and climate change disrupt education. Edukans ensures that children not only continue learning but also receive quality education. We also pay close attention to their well-being and to the support teachers need to teach effectively under difficult circumstances.</a:t>
            </a:r>
          </a:p>
          <a:p>
            <a:endParaRPr lang="nl-NL"/>
          </a:p>
          <a:p>
            <a:r>
              <a:rPr lang="en-US" b="1"/>
              <a:t>Themes we focus on</a:t>
            </a:r>
          </a:p>
          <a:p>
            <a:r>
              <a:rPr lang="en-US" b="1" err="1"/>
              <a:t>Digitalisation</a:t>
            </a:r>
            <a:r>
              <a:rPr lang="en-US"/>
              <a:t> – We promote digital literacy, for example by using digital tools to improve education. We provide access to tablets and digital learning materials, making education future-proof.</a:t>
            </a:r>
          </a:p>
          <a:p>
            <a:r>
              <a:rPr lang="en-US" b="1"/>
              <a:t>Climate-resilient education</a:t>
            </a:r>
            <a:r>
              <a:rPr lang="en-US"/>
              <a:t> – Climate change severely affects the areas where we work – from droughts to floods. Edukans helps schools and communities adapt and provide climate-aware education. Students also learn practical skills for green jobs. Together, we build a sustainable and resilient future.</a:t>
            </a:r>
          </a:p>
          <a:p>
            <a:r>
              <a:rPr lang="en-US" b="1"/>
              <a:t>Mental well-being</a:t>
            </a:r>
            <a:r>
              <a:rPr lang="en-US"/>
              <a:t> – Education only works when children and young people feel safe, seen and supported. That’s why we place strong emphasis on mental well-being in our </a:t>
            </a:r>
            <a:r>
              <a:rPr lang="en-US" err="1"/>
              <a:t>programmes</a:t>
            </a:r>
            <a:r>
              <a:rPr lang="en-US"/>
              <a:t>. We support teachers themselves and help them </a:t>
            </a:r>
            <a:r>
              <a:rPr lang="en-US" err="1"/>
              <a:t>recognise</a:t>
            </a:r>
            <a:r>
              <a:rPr lang="en-US"/>
              <a:t> and address signs of stress, anxiety or overload among their students.</a:t>
            </a:r>
          </a:p>
          <a:p>
            <a:r>
              <a:rPr lang="en-US" b="1"/>
              <a:t>Gender and children with disabilities</a:t>
            </a:r>
            <a:r>
              <a:rPr lang="en-US"/>
              <a:t> – Everyone has the right to quality education – regardless of gender, background or disability. Yet in many countries, girls and children with disabilities are still excluded from schooling. Edukans works to break this inequality. We make schools accessible, train teachers to be inclusive and encourage open discussion of prejudice. This is how we make education truly for everyone.</a:t>
            </a:r>
          </a:p>
          <a:p>
            <a:endParaRPr lang="nl-NL"/>
          </a:p>
        </p:txBody>
      </p:sp>
      <p:sp>
        <p:nvSpPr>
          <p:cNvPr id="4" name="Tijdelijke aanduiding voor dianummer 3"/>
          <p:cNvSpPr>
            <a:spLocks noGrp="1"/>
          </p:cNvSpPr>
          <p:nvPr>
            <p:ph type="sldNum" sz="quarter" idx="5"/>
          </p:nvPr>
        </p:nvSpPr>
        <p:spPr/>
        <p:txBody>
          <a:bodyPr/>
          <a:lstStyle/>
          <a:p>
            <a:fld id="{53028A8E-6AE9-4969-B271-8A2431AE000D}" type="slidenum">
              <a:rPr lang="nl-NL" smtClean="0"/>
              <a:t>6</a:t>
            </a:fld>
            <a:endParaRPr lang="nl-NL"/>
          </a:p>
        </p:txBody>
      </p:sp>
    </p:spTree>
    <p:extLst>
      <p:ext uri="{BB962C8B-B14F-4D97-AF65-F5344CB8AC3E}">
        <p14:creationId xmlns:p14="http://schemas.microsoft.com/office/powerpoint/2010/main" val="1007034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CF35-86A8-C473-4B73-3E4B51C473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93DE0C-CA56-8664-C046-7AD6EB222ED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A51DC3-C97F-62BB-E976-04CE40EAD4D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FFB5CFF-3E57-0AE4-CBBF-21D3CE60D4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7794-8EBB-4D6E-9F3C-18B0E6FA27A9}"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876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0164-1FE4-950A-92F5-C3E31B95E0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9315A7-D364-8433-1C85-347618E05F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D86BAD-3027-FF43-529C-CEBFB79749D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F2C198D-5C66-7D93-DA38-C2CE89E19DE2}"/>
              </a:ext>
            </a:extLst>
          </p:cNvPr>
          <p:cNvSpPr>
            <a:spLocks noGrp="1"/>
          </p:cNvSpPr>
          <p:nvPr>
            <p:ph type="sldNum" sz="quarter" idx="5"/>
          </p:nvPr>
        </p:nvSpPr>
        <p:spPr/>
        <p:txBody>
          <a:bodyPr/>
          <a:lstStyle/>
          <a:p>
            <a:fld id="{B14487F8-F99E-4D08-86FD-B4E38BDD8B6C}" type="slidenum">
              <a:rPr lang="nl-NL" smtClean="0"/>
              <a:t>11</a:t>
            </a:fld>
            <a:endParaRPr lang="nl-NL"/>
          </a:p>
        </p:txBody>
      </p:sp>
    </p:spTree>
    <p:extLst>
      <p:ext uri="{BB962C8B-B14F-4D97-AF65-F5344CB8AC3E}">
        <p14:creationId xmlns:p14="http://schemas.microsoft.com/office/powerpoint/2010/main" val="24451266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9478ADEB-A9B6-7A42-91F0-2B174A859F71}"/>
              </a:ext>
            </a:extLst>
          </p:cNvPr>
          <p:cNvSpPr/>
          <p:nvPr userDrawn="1"/>
        </p:nvSpPr>
        <p:spPr>
          <a:xfrm>
            <a:off x="-1" y="1941502"/>
            <a:ext cx="12191999" cy="49164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ijdelijke aanduiding voor afbeelding 48">
            <a:extLst>
              <a:ext uri="{FF2B5EF4-FFF2-40B4-BE49-F238E27FC236}">
                <a16:creationId xmlns:a16="http://schemas.microsoft.com/office/drawing/2014/main" id="{061194EC-844E-7F49-B7A2-852FDAF5B1FE}"/>
              </a:ext>
            </a:extLst>
          </p:cNvPr>
          <p:cNvSpPr>
            <a:spLocks noGrp="1"/>
          </p:cNvSpPr>
          <p:nvPr>
            <p:ph type="pic" sz="quarter" idx="10"/>
          </p:nvPr>
        </p:nvSpPr>
        <p:spPr>
          <a:xfrm>
            <a:off x="5953764" y="420692"/>
            <a:ext cx="6238237" cy="6016618"/>
          </a:xfrm>
          <a:custGeom>
            <a:avLst/>
            <a:gdLst>
              <a:gd name="connsiteX0" fmla="*/ 295657 w 6238237"/>
              <a:gd name="connsiteY0" fmla="*/ 0 h 6016618"/>
              <a:gd name="connsiteX1" fmla="*/ 6238237 w 6238237"/>
              <a:gd name="connsiteY1" fmla="*/ 0 h 6016618"/>
              <a:gd name="connsiteX2" fmla="*/ 6238237 w 6238237"/>
              <a:gd name="connsiteY2" fmla="*/ 6016618 h 6016618"/>
              <a:gd name="connsiteX3" fmla="*/ 295657 w 6238237"/>
              <a:gd name="connsiteY3" fmla="*/ 6016618 h 6016618"/>
              <a:gd name="connsiteX4" fmla="*/ 0 w 6238237"/>
              <a:gd name="connsiteY4" fmla="*/ 5720961 h 6016618"/>
              <a:gd name="connsiteX5" fmla="*/ 0 w 6238237"/>
              <a:gd name="connsiteY5" fmla="*/ 295657 h 6016618"/>
              <a:gd name="connsiteX6" fmla="*/ 295657 w 6238237"/>
              <a:gd name="connsiteY6" fmla="*/ 0 h 601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237" h="6016618">
                <a:moveTo>
                  <a:pt x="295657" y="0"/>
                </a:moveTo>
                <a:lnTo>
                  <a:pt x="6238237" y="0"/>
                </a:lnTo>
                <a:lnTo>
                  <a:pt x="6238237" y="6016618"/>
                </a:lnTo>
                <a:lnTo>
                  <a:pt x="295657" y="6016618"/>
                </a:lnTo>
                <a:cubicBezTo>
                  <a:pt x="132370" y="6016618"/>
                  <a:pt x="0" y="5884248"/>
                  <a:pt x="0" y="5720961"/>
                </a:cubicBezTo>
                <a:lnTo>
                  <a:pt x="0" y="295657"/>
                </a:lnTo>
                <a:cubicBezTo>
                  <a:pt x="0" y="132370"/>
                  <a:pt x="132370" y="0"/>
                  <a:pt x="295657"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tIns="827999" bIns="144000" anchor="b">
            <a:noAutofit/>
          </a:bodyPr>
          <a:lstStyle>
            <a:lvl1pPr marL="0" indent="0" algn="ctr">
              <a:buNone/>
              <a:defRPr sz="1400">
                <a:solidFill>
                  <a:schemeClr val="bg1"/>
                </a:solidFill>
              </a:defRPr>
            </a:lvl1pPr>
          </a:lstStyle>
          <a:p>
            <a:endParaRPr lang="nl-NL"/>
          </a:p>
        </p:txBody>
      </p:sp>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7" y="2673753"/>
            <a:ext cx="4740344" cy="1897741"/>
          </a:xfrm>
          <a:prstGeom prst="rect">
            <a:avLst/>
          </a:prstGeom>
          <a:noFill/>
        </p:spPr>
        <p:txBody>
          <a:bodyPr wrap="square" lIns="90000" tIns="90000" rIns="90000" bIns="90000" anchor="b">
            <a:normAutofit/>
          </a:bodyPr>
          <a:lstStyle>
            <a:lvl1pPr algn="l">
              <a:defRPr sz="4200">
                <a:solidFill>
                  <a:schemeClr val="bg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7" y="4664091"/>
            <a:ext cx="4740344" cy="840301"/>
          </a:xfrm>
          <a:prstGeom prst="rect">
            <a:avLst/>
          </a:prstGeom>
          <a:noFill/>
        </p:spPr>
        <p:txBody>
          <a:bodyPr wrap="square" lIns="90000" tIns="90000" rIns="90000" bIns="9000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pic>
        <p:nvPicPr>
          <p:cNvPr id="52" name="Graphic 51">
            <a:extLst>
              <a:ext uri="{FF2B5EF4-FFF2-40B4-BE49-F238E27FC236}">
                <a16:creationId xmlns:a16="http://schemas.microsoft.com/office/drawing/2014/main" id="{05052246-CB02-2C43-A5CF-CAAC1DE3FB3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54" name="Graphic 53">
            <a:extLst>
              <a:ext uri="{FF2B5EF4-FFF2-40B4-BE49-F238E27FC236}">
                <a16:creationId xmlns:a16="http://schemas.microsoft.com/office/drawing/2014/main" id="{C652DABA-7387-4045-9ADC-D6E39B00ADA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55" name="Tekstvak 54">
            <a:extLst>
              <a:ext uri="{FF2B5EF4-FFF2-40B4-BE49-F238E27FC236}">
                <a16:creationId xmlns:a16="http://schemas.microsoft.com/office/drawing/2014/main" id="{176F8695-E9F6-E943-88FE-905066BC7BC1}"/>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56" name="Tekstvak 55">
            <a:extLst>
              <a:ext uri="{FF2B5EF4-FFF2-40B4-BE49-F238E27FC236}">
                <a16:creationId xmlns:a16="http://schemas.microsoft.com/office/drawing/2014/main" id="{81A07D5D-5604-3440-B367-F2837410E544}"/>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pic>
        <p:nvPicPr>
          <p:cNvPr id="5" name="Graphic 4">
            <a:extLst>
              <a:ext uri="{FF2B5EF4-FFF2-40B4-BE49-F238E27FC236}">
                <a16:creationId xmlns:a16="http://schemas.microsoft.com/office/drawing/2014/main" id="{B1608CFE-EDAA-3D3F-8814-A22BE0AF78A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57222" y="499761"/>
            <a:ext cx="3048231" cy="950098"/>
          </a:xfrm>
          <a:prstGeom prst="rect">
            <a:avLst/>
          </a:prstGeom>
        </p:spPr>
      </p:pic>
    </p:spTree>
    <p:extLst>
      <p:ext uri="{BB962C8B-B14F-4D97-AF65-F5344CB8AC3E}">
        <p14:creationId xmlns:p14="http://schemas.microsoft.com/office/powerpoint/2010/main" val="2026957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ussentitel - blauw">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6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6" y="2406206"/>
            <a:ext cx="10978588" cy="1575093"/>
          </a:xfrm>
          <a:prstGeom prst="rect">
            <a:avLst/>
          </a:prstGeom>
          <a:noFill/>
        </p:spPr>
        <p:txBody>
          <a:bodyPr wrap="square" lIns="90000" tIns="90000" rIns="90000" bIns="90000" anchor="b">
            <a:normAutofit/>
          </a:bodyPr>
          <a:lstStyle>
            <a:lvl1pPr algn="l">
              <a:defRPr sz="4600">
                <a:solidFill>
                  <a:schemeClr val="bg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6" y="4012936"/>
            <a:ext cx="10978587" cy="984070"/>
          </a:xfrm>
          <a:prstGeom prst="rect">
            <a:avLst/>
          </a:prstGeom>
          <a:noFill/>
        </p:spPr>
        <p:txBody>
          <a:bodyPr wrap="square" lIns="90000" tIns="90000" rIns="90000" bIns="90000">
            <a:normAutofit/>
          </a:bodyPr>
          <a:lstStyle>
            <a:lvl1pPr marL="0" indent="0" algn="l">
              <a:lnSpc>
                <a:spcPct val="100000"/>
              </a:lnSpc>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met één afgeronde hoek 3">
            <a:extLst>
              <a:ext uri="{FF2B5EF4-FFF2-40B4-BE49-F238E27FC236}">
                <a16:creationId xmlns:a16="http://schemas.microsoft.com/office/drawing/2014/main" id="{0AFC3B08-2D26-91BC-F19A-336BCF961A42}"/>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89C90676-0571-AA56-604D-C609904731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752052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titel - grijs">
    <p:bg>
      <p:bgPr>
        <a:solidFill>
          <a:schemeClr val="bg1">
            <a:lumMod val="85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4000"/>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6" y="2406206"/>
            <a:ext cx="10978588" cy="1575093"/>
          </a:xfrm>
          <a:prstGeom prst="rect">
            <a:avLst/>
          </a:prstGeom>
          <a:noFill/>
        </p:spPr>
        <p:txBody>
          <a:bodyPr wrap="square" lIns="90000" tIns="90000" rIns="90000" bIns="90000" anchor="b">
            <a:normAutofit/>
          </a:bodyPr>
          <a:lstStyle>
            <a:lvl1pPr algn="l">
              <a:defRPr sz="4600">
                <a:solidFill>
                  <a:schemeClr val="tx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6" y="4012936"/>
            <a:ext cx="10978587" cy="984070"/>
          </a:xfrm>
          <a:prstGeom prst="rect">
            <a:avLst/>
          </a:prstGeom>
          <a:noFill/>
        </p:spPr>
        <p:txBody>
          <a:bodyPr wrap="square" lIns="90000" tIns="90000" rIns="90000" bIns="90000">
            <a:normAutofit/>
          </a:bodyPr>
          <a:lstStyle>
            <a:lvl1pPr marL="0" indent="0" algn="l">
              <a:lnSpc>
                <a:spcPct val="100000"/>
              </a:lnSpc>
              <a:buNone/>
              <a:defRPr sz="2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met één afgeronde hoek 3">
            <a:extLst>
              <a:ext uri="{FF2B5EF4-FFF2-40B4-BE49-F238E27FC236}">
                <a16:creationId xmlns:a16="http://schemas.microsoft.com/office/drawing/2014/main" id="{60A727B3-C1E9-E83A-2FEF-1B39C3FCE002}"/>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731808CC-3D9A-964D-E6FC-38A16C4583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2188116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15000"/>
          </a:blip>
          <a:srcRect/>
          <a:stretch/>
        </p:blipFill>
        <p:spPr>
          <a:xfrm>
            <a:off x="0" y="0"/>
            <a:ext cx="12192000" cy="6858000"/>
          </a:xfrm>
          <a:prstGeom prst="rect">
            <a:avLst/>
          </a:prstGeom>
        </p:spPr>
      </p:pic>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media 4">
            <a:extLst>
              <a:ext uri="{FF2B5EF4-FFF2-40B4-BE49-F238E27FC236}">
                <a16:creationId xmlns:a16="http://schemas.microsoft.com/office/drawing/2014/main" id="{C4893562-2E4B-6F43-A4C6-1293C1D50325}"/>
              </a:ext>
            </a:extLst>
          </p:cNvPr>
          <p:cNvSpPr>
            <a:spLocks noGrp="1"/>
          </p:cNvSpPr>
          <p:nvPr>
            <p:ph type="media" sz="quarter" idx="10" hasCustomPrompt="1"/>
          </p:nvPr>
        </p:nvSpPr>
        <p:spPr>
          <a:xfrm>
            <a:off x="1402039" y="1005586"/>
            <a:ext cx="9387924" cy="5280706"/>
          </a:xfrm>
          <a:solidFill>
            <a:schemeClr val="tx1"/>
          </a:solidFill>
        </p:spPr>
        <p:txBody>
          <a:bodyPr tIns="180000">
            <a:normAutofit/>
          </a:bodyPr>
          <a:lstStyle>
            <a:lvl1pPr marL="0" indent="0" algn="ctr">
              <a:buNone/>
              <a:defRPr sz="1400">
                <a:solidFill>
                  <a:schemeClr val="bg1"/>
                </a:solidFill>
              </a:defRPr>
            </a:lvl1pPr>
          </a:lstStyle>
          <a:p>
            <a:r>
              <a:rPr lang="nl-NL"/>
              <a:t>Voeg hier een video in</a:t>
            </a:r>
          </a:p>
        </p:txBody>
      </p:sp>
      <p:sp>
        <p:nvSpPr>
          <p:cNvPr id="2" name="Rechthoek met één afgeronde hoek 1">
            <a:extLst>
              <a:ext uri="{FF2B5EF4-FFF2-40B4-BE49-F238E27FC236}">
                <a16:creationId xmlns:a16="http://schemas.microsoft.com/office/drawing/2014/main" id="{AE652A0A-813A-367D-982A-539292F77270}"/>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a:extLst>
              <a:ext uri="{FF2B5EF4-FFF2-40B4-BE49-F238E27FC236}">
                <a16:creationId xmlns:a16="http://schemas.microsoft.com/office/drawing/2014/main" id="{D87DED77-3E60-D2B2-6280-503033E3C2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036884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9478ADEB-A9B6-7A42-91F0-2B174A859F71}"/>
              </a:ext>
            </a:extLst>
          </p:cNvPr>
          <p:cNvSpPr/>
          <p:nvPr userDrawn="1"/>
        </p:nvSpPr>
        <p:spPr>
          <a:xfrm>
            <a:off x="-1" y="1941502"/>
            <a:ext cx="12191999" cy="49164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ijdelijke aanduiding voor afbeelding 48">
            <a:extLst>
              <a:ext uri="{FF2B5EF4-FFF2-40B4-BE49-F238E27FC236}">
                <a16:creationId xmlns:a16="http://schemas.microsoft.com/office/drawing/2014/main" id="{061194EC-844E-7F49-B7A2-852FDAF5B1FE}"/>
              </a:ext>
            </a:extLst>
          </p:cNvPr>
          <p:cNvSpPr>
            <a:spLocks noGrp="1"/>
          </p:cNvSpPr>
          <p:nvPr>
            <p:ph type="pic" sz="quarter" idx="10"/>
          </p:nvPr>
        </p:nvSpPr>
        <p:spPr>
          <a:xfrm>
            <a:off x="5953764" y="420692"/>
            <a:ext cx="6238237" cy="6016618"/>
          </a:xfrm>
          <a:custGeom>
            <a:avLst/>
            <a:gdLst>
              <a:gd name="connsiteX0" fmla="*/ 295657 w 6238237"/>
              <a:gd name="connsiteY0" fmla="*/ 0 h 6016618"/>
              <a:gd name="connsiteX1" fmla="*/ 6238237 w 6238237"/>
              <a:gd name="connsiteY1" fmla="*/ 0 h 6016618"/>
              <a:gd name="connsiteX2" fmla="*/ 6238237 w 6238237"/>
              <a:gd name="connsiteY2" fmla="*/ 6016618 h 6016618"/>
              <a:gd name="connsiteX3" fmla="*/ 295657 w 6238237"/>
              <a:gd name="connsiteY3" fmla="*/ 6016618 h 6016618"/>
              <a:gd name="connsiteX4" fmla="*/ 0 w 6238237"/>
              <a:gd name="connsiteY4" fmla="*/ 5720961 h 6016618"/>
              <a:gd name="connsiteX5" fmla="*/ 0 w 6238237"/>
              <a:gd name="connsiteY5" fmla="*/ 295657 h 6016618"/>
              <a:gd name="connsiteX6" fmla="*/ 295657 w 6238237"/>
              <a:gd name="connsiteY6" fmla="*/ 0 h 601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237" h="6016618">
                <a:moveTo>
                  <a:pt x="295657" y="0"/>
                </a:moveTo>
                <a:lnTo>
                  <a:pt x="6238237" y="0"/>
                </a:lnTo>
                <a:lnTo>
                  <a:pt x="6238237" y="6016618"/>
                </a:lnTo>
                <a:lnTo>
                  <a:pt x="295657" y="6016618"/>
                </a:lnTo>
                <a:cubicBezTo>
                  <a:pt x="132370" y="6016618"/>
                  <a:pt x="0" y="5884248"/>
                  <a:pt x="0" y="5720961"/>
                </a:cubicBezTo>
                <a:lnTo>
                  <a:pt x="0" y="295657"/>
                </a:lnTo>
                <a:cubicBezTo>
                  <a:pt x="0" y="132370"/>
                  <a:pt x="132370" y="0"/>
                  <a:pt x="295657"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tIns="827999" bIns="144000" anchor="b">
            <a:noAutofit/>
          </a:bodyPr>
          <a:lstStyle>
            <a:lvl1pPr marL="0" indent="0" algn="ctr">
              <a:buNone/>
              <a:defRPr sz="1400">
                <a:solidFill>
                  <a:schemeClr val="bg1"/>
                </a:solidFill>
              </a:defRPr>
            </a:lvl1pPr>
          </a:lstStyle>
          <a:p>
            <a:endParaRPr lang="nl-NL"/>
          </a:p>
        </p:txBody>
      </p:sp>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7" y="2673753"/>
            <a:ext cx="4740344" cy="1897741"/>
          </a:xfrm>
          <a:prstGeom prst="rect">
            <a:avLst/>
          </a:prstGeom>
          <a:noFill/>
        </p:spPr>
        <p:txBody>
          <a:bodyPr wrap="square" lIns="90000" tIns="90000" rIns="90000" bIns="90000" anchor="b">
            <a:normAutofit/>
          </a:bodyPr>
          <a:lstStyle>
            <a:lvl1pPr algn="l">
              <a:defRPr sz="4200">
                <a:solidFill>
                  <a:schemeClr val="bg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7" y="4664091"/>
            <a:ext cx="4740344" cy="840301"/>
          </a:xfrm>
          <a:prstGeom prst="rect">
            <a:avLst/>
          </a:prstGeom>
          <a:noFill/>
        </p:spPr>
        <p:txBody>
          <a:bodyPr wrap="square" lIns="90000" tIns="90000" rIns="90000" bIns="9000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pic>
        <p:nvPicPr>
          <p:cNvPr id="52" name="Graphic 51">
            <a:extLst>
              <a:ext uri="{FF2B5EF4-FFF2-40B4-BE49-F238E27FC236}">
                <a16:creationId xmlns:a16="http://schemas.microsoft.com/office/drawing/2014/main" id="{05052246-CB02-2C43-A5CF-CAAC1DE3FB3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54" name="Graphic 53">
            <a:extLst>
              <a:ext uri="{FF2B5EF4-FFF2-40B4-BE49-F238E27FC236}">
                <a16:creationId xmlns:a16="http://schemas.microsoft.com/office/drawing/2014/main" id="{C652DABA-7387-4045-9ADC-D6E39B00ADA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55" name="Tekstvak 54">
            <a:extLst>
              <a:ext uri="{FF2B5EF4-FFF2-40B4-BE49-F238E27FC236}">
                <a16:creationId xmlns:a16="http://schemas.microsoft.com/office/drawing/2014/main" id="{176F8695-E9F6-E943-88FE-905066BC7BC1}"/>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56" name="Tekstvak 55">
            <a:extLst>
              <a:ext uri="{FF2B5EF4-FFF2-40B4-BE49-F238E27FC236}">
                <a16:creationId xmlns:a16="http://schemas.microsoft.com/office/drawing/2014/main" id="{81A07D5D-5604-3440-B367-F2837410E544}"/>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pic>
        <p:nvPicPr>
          <p:cNvPr id="5" name="Graphic 4">
            <a:extLst>
              <a:ext uri="{FF2B5EF4-FFF2-40B4-BE49-F238E27FC236}">
                <a16:creationId xmlns:a16="http://schemas.microsoft.com/office/drawing/2014/main" id="{B1608CFE-EDAA-3D3F-8814-A22BE0AF78A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57222" y="499761"/>
            <a:ext cx="3048231" cy="950098"/>
          </a:xfrm>
          <a:prstGeom prst="rect">
            <a:avLst/>
          </a:prstGeom>
        </p:spPr>
      </p:pic>
    </p:spTree>
    <p:extLst>
      <p:ext uri="{BB962C8B-B14F-4D97-AF65-F5344CB8AC3E}">
        <p14:creationId xmlns:p14="http://schemas.microsoft.com/office/powerpoint/2010/main" val="4225323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el en tekst">
    <p:bg>
      <p:bgPr>
        <a:solidFill>
          <a:schemeClr val="bg2"/>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6580D75-29BF-1040-9E5F-ED3A06C91EB0}"/>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10851344" cy="1325563"/>
          </a:xfrm>
        </p:spPr>
        <p:txBody>
          <a:bodyPr anchor="b"/>
          <a:lstStyle/>
          <a:p>
            <a:r>
              <a:rPr lang="nl-NL"/>
              <a:t>Klik om stijl te bewerken</a:t>
            </a:r>
          </a:p>
        </p:txBody>
      </p:sp>
      <p:sp>
        <p:nvSpPr>
          <p:cNvPr id="3" name="Tijdelijke aanduiding voor inhoud 2">
            <a:extLst>
              <a:ext uri="{FF2B5EF4-FFF2-40B4-BE49-F238E27FC236}">
                <a16:creationId xmlns:a16="http://schemas.microsoft.com/office/drawing/2014/main" id="{42FBB7F6-9900-BA4D-A8F1-C13A9747FFAD}"/>
              </a:ext>
            </a:extLst>
          </p:cNvPr>
          <p:cNvSpPr>
            <a:spLocks noGrp="1"/>
          </p:cNvSpPr>
          <p:nvPr>
            <p:ph idx="1"/>
          </p:nvPr>
        </p:nvSpPr>
        <p:spPr>
          <a:xfrm>
            <a:off x="670328" y="2552962"/>
            <a:ext cx="10851344" cy="370894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6" name="Rechthoek met één afgeronde hoek 25">
            <a:extLst>
              <a:ext uri="{FF2B5EF4-FFF2-40B4-BE49-F238E27FC236}">
                <a16:creationId xmlns:a16="http://schemas.microsoft.com/office/drawing/2014/main" id="{D0DDD7FF-A697-0241-9807-73C9068CE35B}"/>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a:extLst>
              <a:ext uri="{FF2B5EF4-FFF2-40B4-BE49-F238E27FC236}">
                <a16:creationId xmlns:a16="http://schemas.microsoft.com/office/drawing/2014/main" id="{92269704-9A7D-A667-968F-5DF88D1948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3324574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tekst en foto">
    <p:bg>
      <p:bgPr>
        <a:solidFill>
          <a:schemeClr val="bg2"/>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6580D75-29BF-1040-9E5F-ED3A06C91EB0}"/>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6089287" cy="1325563"/>
          </a:xfrm>
        </p:spPr>
        <p:txBody>
          <a:bodyPr anchor="b"/>
          <a:lstStyle/>
          <a:p>
            <a:r>
              <a:rPr lang="nl-NL"/>
              <a:t>Klik om stijl te bewerken</a:t>
            </a:r>
          </a:p>
        </p:txBody>
      </p:sp>
      <p:sp>
        <p:nvSpPr>
          <p:cNvPr id="3" name="Tijdelijke aanduiding voor inhoud 2">
            <a:extLst>
              <a:ext uri="{FF2B5EF4-FFF2-40B4-BE49-F238E27FC236}">
                <a16:creationId xmlns:a16="http://schemas.microsoft.com/office/drawing/2014/main" id="{42FBB7F6-9900-BA4D-A8F1-C13A9747FFAD}"/>
              </a:ext>
            </a:extLst>
          </p:cNvPr>
          <p:cNvSpPr>
            <a:spLocks noGrp="1"/>
          </p:cNvSpPr>
          <p:nvPr>
            <p:ph idx="1"/>
          </p:nvPr>
        </p:nvSpPr>
        <p:spPr>
          <a:xfrm>
            <a:off x="670328" y="2552962"/>
            <a:ext cx="6089287" cy="38811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5" name="Tijdelijke aanduiding voor afbeelding 24">
            <a:extLst>
              <a:ext uri="{FF2B5EF4-FFF2-40B4-BE49-F238E27FC236}">
                <a16:creationId xmlns:a16="http://schemas.microsoft.com/office/drawing/2014/main" id="{F12B1A4B-6003-F34B-91C6-E3F6E8DBCBA8}"/>
              </a:ext>
            </a:extLst>
          </p:cNvPr>
          <p:cNvSpPr>
            <a:spLocks noGrp="1"/>
          </p:cNvSpPr>
          <p:nvPr>
            <p:ph type="pic" sz="quarter" idx="10"/>
          </p:nvPr>
        </p:nvSpPr>
        <p:spPr>
          <a:xfrm>
            <a:off x="7324916" y="844042"/>
            <a:ext cx="4867084" cy="5590032"/>
          </a:xfrm>
          <a:custGeom>
            <a:avLst/>
            <a:gdLst>
              <a:gd name="connsiteX0" fmla="*/ 285750 w 4867084"/>
              <a:gd name="connsiteY0" fmla="*/ 0 h 5590032"/>
              <a:gd name="connsiteX1" fmla="*/ 4867084 w 4867084"/>
              <a:gd name="connsiteY1" fmla="*/ 0 h 5590032"/>
              <a:gd name="connsiteX2" fmla="*/ 4867084 w 4867084"/>
              <a:gd name="connsiteY2" fmla="*/ 5590032 h 5590032"/>
              <a:gd name="connsiteX3" fmla="*/ 285750 w 4867084"/>
              <a:gd name="connsiteY3" fmla="*/ 5590032 h 5590032"/>
              <a:gd name="connsiteX4" fmla="*/ 0 w 4867084"/>
              <a:gd name="connsiteY4" fmla="*/ 5304282 h 5590032"/>
              <a:gd name="connsiteX5" fmla="*/ 0 w 4867084"/>
              <a:gd name="connsiteY5" fmla="*/ 285750 h 5590032"/>
              <a:gd name="connsiteX6" fmla="*/ 285750 w 4867084"/>
              <a:gd name="connsiteY6" fmla="*/ 0 h 559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084" h="5590032">
                <a:moveTo>
                  <a:pt x="285750" y="0"/>
                </a:moveTo>
                <a:lnTo>
                  <a:pt x="4867084" y="0"/>
                </a:lnTo>
                <a:lnTo>
                  <a:pt x="4867084" y="5590032"/>
                </a:lnTo>
                <a:lnTo>
                  <a:pt x="285750" y="5590032"/>
                </a:lnTo>
                <a:cubicBezTo>
                  <a:pt x="127935" y="5590032"/>
                  <a:pt x="0" y="5462098"/>
                  <a:pt x="0" y="5304282"/>
                </a:cubicBezTo>
                <a:lnTo>
                  <a:pt x="0" y="285750"/>
                </a:lnTo>
                <a:cubicBezTo>
                  <a:pt x="0" y="127935"/>
                  <a:pt x="127935" y="0"/>
                  <a:pt x="285750"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bIns="180000" anchor="b">
            <a:noAutofit/>
          </a:bodyPr>
          <a:lstStyle>
            <a:lvl1pPr marL="0" indent="0" algn="ctr">
              <a:buNone/>
              <a:defRPr sz="1400">
                <a:solidFill>
                  <a:schemeClr val="bg1"/>
                </a:solidFill>
              </a:defRPr>
            </a:lvl1pPr>
          </a:lstStyle>
          <a:p>
            <a:endParaRPr lang="nl-NL"/>
          </a:p>
        </p:txBody>
      </p:sp>
      <p:pic>
        <p:nvPicPr>
          <p:cNvPr id="29" name="Graphic 28">
            <a:extLst>
              <a:ext uri="{FF2B5EF4-FFF2-40B4-BE49-F238E27FC236}">
                <a16:creationId xmlns:a16="http://schemas.microsoft.com/office/drawing/2014/main" id="{E9170AE7-FCC1-C249-ACA3-8C6113962A6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30" name="Graphic 29">
            <a:extLst>
              <a:ext uri="{FF2B5EF4-FFF2-40B4-BE49-F238E27FC236}">
                <a16:creationId xmlns:a16="http://schemas.microsoft.com/office/drawing/2014/main" id="{3002A9A5-A04E-1D44-9542-8EC741BC1C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31" name="Tekstvak 30">
            <a:extLst>
              <a:ext uri="{FF2B5EF4-FFF2-40B4-BE49-F238E27FC236}">
                <a16:creationId xmlns:a16="http://schemas.microsoft.com/office/drawing/2014/main" id="{53CBFC19-2F6B-8548-9C2E-BDEBE3C48D08}"/>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32" name="Tekstvak 31">
            <a:extLst>
              <a:ext uri="{FF2B5EF4-FFF2-40B4-BE49-F238E27FC236}">
                <a16:creationId xmlns:a16="http://schemas.microsoft.com/office/drawing/2014/main" id="{B20DB556-4EE1-9D4B-B2E0-688E1EB03F94}"/>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sp>
        <p:nvSpPr>
          <p:cNvPr id="8" name="Rechthoek met één afgeronde hoek 7">
            <a:extLst>
              <a:ext uri="{FF2B5EF4-FFF2-40B4-BE49-F238E27FC236}">
                <a16:creationId xmlns:a16="http://schemas.microsoft.com/office/drawing/2014/main" id="{17F8E3A7-83A7-9CC8-0585-C95EA4F0F8D3}"/>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Graphic 8">
            <a:extLst>
              <a:ext uri="{FF2B5EF4-FFF2-40B4-BE49-F238E27FC236}">
                <a16:creationId xmlns:a16="http://schemas.microsoft.com/office/drawing/2014/main" id="{6E10D731-CF11-4497-0A68-12118212F8E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3731402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tekst en foto vierkant">
    <p:bg>
      <p:bgPr>
        <a:solidFill>
          <a:schemeClr val="bg2"/>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6580D75-29BF-1040-9E5F-ED3A06C91EB0}"/>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Graphic 28">
            <a:extLst>
              <a:ext uri="{FF2B5EF4-FFF2-40B4-BE49-F238E27FC236}">
                <a16:creationId xmlns:a16="http://schemas.microsoft.com/office/drawing/2014/main" id="{E9170AE7-FCC1-C249-ACA3-8C6113962A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981" y="7579332"/>
            <a:ext cx="264161" cy="264161"/>
          </a:xfrm>
          <a:prstGeom prst="rect">
            <a:avLst/>
          </a:prstGeom>
        </p:spPr>
      </p:pic>
      <p:pic>
        <p:nvPicPr>
          <p:cNvPr id="30" name="Graphic 29">
            <a:extLst>
              <a:ext uri="{FF2B5EF4-FFF2-40B4-BE49-F238E27FC236}">
                <a16:creationId xmlns:a16="http://schemas.microsoft.com/office/drawing/2014/main" id="{3002A9A5-A04E-1D44-9542-8EC741BC1C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980" y="7071413"/>
            <a:ext cx="264161" cy="264161"/>
          </a:xfrm>
          <a:prstGeom prst="rect">
            <a:avLst/>
          </a:prstGeom>
        </p:spPr>
      </p:pic>
      <p:sp>
        <p:nvSpPr>
          <p:cNvPr id="31" name="Tekstvak 30">
            <a:extLst>
              <a:ext uri="{FF2B5EF4-FFF2-40B4-BE49-F238E27FC236}">
                <a16:creationId xmlns:a16="http://schemas.microsoft.com/office/drawing/2014/main" id="{53CBFC19-2F6B-8548-9C2E-BDEBE3C48D08}"/>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32" name="Tekstvak 31">
            <a:extLst>
              <a:ext uri="{FF2B5EF4-FFF2-40B4-BE49-F238E27FC236}">
                <a16:creationId xmlns:a16="http://schemas.microsoft.com/office/drawing/2014/main" id="{B20DB556-4EE1-9D4B-B2E0-688E1EB03F94}"/>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sp>
        <p:nvSpPr>
          <p:cNvPr id="5" name="Tijdelijke aanduiding voor afbeelding 4">
            <a:extLst>
              <a:ext uri="{FF2B5EF4-FFF2-40B4-BE49-F238E27FC236}">
                <a16:creationId xmlns:a16="http://schemas.microsoft.com/office/drawing/2014/main" id="{8DE3E8F4-8090-5747-A3B6-76498A864033}"/>
              </a:ext>
            </a:extLst>
          </p:cNvPr>
          <p:cNvSpPr>
            <a:spLocks noGrp="1"/>
          </p:cNvSpPr>
          <p:nvPr>
            <p:ph type="pic" sz="quarter" idx="11"/>
          </p:nvPr>
        </p:nvSpPr>
        <p:spPr>
          <a:xfrm>
            <a:off x="6396440" y="1046161"/>
            <a:ext cx="5257589" cy="5213703"/>
          </a:xfrm>
          <a:prstGeom prst="roundRect">
            <a:avLst>
              <a:gd name="adj" fmla="val 6587"/>
            </a:avLst>
          </a:prstGeom>
          <a:blipFill>
            <a:blip r:embed="rId6" cstate="screen">
              <a:extLst>
                <a:ext uri="{28A0092B-C50C-407E-A947-70E740481C1C}">
                  <a14:useLocalDpi xmlns:a14="http://schemas.microsoft.com/office/drawing/2010/main"/>
                </a:ext>
              </a:extLst>
            </a:blip>
            <a:stretch>
              <a:fillRect/>
            </a:stretch>
          </a:blipFill>
        </p:spPr>
        <p:txBody>
          <a:bodyPr bIns="180000" anchor="b">
            <a:normAutofit/>
          </a:bodyPr>
          <a:lstStyle>
            <a:lvl1pPr marL="0" indent="0" algn="ctr">
              <a:buNone/>
              <a:defRPr sz="1400">
                <a:solidFill>
                  <a:schemeClr val="bg1"/>
                </a:solidFill>
              </a:defRPr>
            </a:lvl1pPr>
          </a:lstStyle>
          <a:p>
            <a:endParaRPr lang="nl-NL"/>
          </a:p>
        </p:txBody>
      </p:sp>
      <p:sp>
        <p:nvSpPr>
          <p:cNvPr id="27" name="Titel 1">
            <a:extLst>
              <a:ext uri="{FF2B5EF4-FFF2-40B4-BE49-F238E27FC236}">
                <a16:creationId xmlns:a16="http://schemas.microsoft.com/office/drawing/2014/main" id="{9B1A3A50-E8F5-8945-9DBF-601B7B4C75D3}"/>
              </a:ext>
            </a:extLst>
          </p:cNvPr>
          <p:cNvSpPr>
            <a:spLocks noGrp="1"/>
          </p:cNvSpPr>
          <p:nvPr>
            <p:ph type="title"/>
          </p:nvPr>
        </p:nvSpPr>
        <p:spPr>
          <a:xfrm>
            <a:off x="670328" y="1046162"/>
            <a:ext cx="5272701" cy="1325563"/>
          </a:xfrm>
        </p:spPr>
        <p:txBody>
          <a:bodyPr anchor="b"/>
          <a:lstStyle/>
          <a:p>
            <a:r>
              <a:rPr lang="nl-NL"/>
              <a:t>Klik om stijl te bewerken</a:t>
            </a:r>
          </a:p>
        </p:txBody>
      </p:sp>
      <p:sp>
        <p:nvSpPr>
          <p:cNvPr id="28" name="Tijdelijke aanduiding voor inhoud 2">
            <a:extLst>
              <a:ext uri="{FF2B5EF4-FFF2-40B4-BE49-F238E27FC236}">
                <a16:creationId xmlns:a16="http://schemas.microsoft.com/office/drawing/2014/main" id="{3C38409F-C1F2-B648-A252-944A0D86257C}"/>
              </a:ext>
            </a:extLst>
          </p:cNvPr>
          <p:cNvSpPr>
            <a:spLocks noGrp="1"/>
          </p:cNvSpPr>
          <p:nvPr>
            <p:ph idx="1"/>
          </p:nvPr>
        </p:nvSpPr>
        <p:spPr>
          <a:xfrm>
            <a:off x="670328" y="2552962"/>
            <a:ext cx="5272701" cy="370690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hthoek met één afgeronde hoek 3">
            <a:extLst>
              <a:ext uri="{FF2B5EF4-FFF2-40B4-BE49-F238E27FC236}">
                <a16:creationId xmlns:a16="http://schemas.microsoft.com/office/drawing/2014/main" id="{C8494BC1-6B28-D04D-8CE4-755601779377}"/>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a:extLst>
              <a:ext uri="{FF2B5EF4-FFF2-40B4-BE49-F238E27FC236}">
                <a16:creationId xmlns:a16="http://schemas.microsoft.com/office/drawing/2014/main" id="{EAA5A979-B07E-DA99-C399-2EC76FEC6B4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2718679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el en tekst -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10851344" cy="1325563"/>
          </a:xfrm>
        </p:spPr>
        <p:txBody>
          <a:bodyPr anchor="b"/>
          <a:lstStyle/>
          <a:p>
            <a:r>
              <a:rPr lang="nl-NL"/>
              <a:t>Klik om stijl te bewerken</a:t>
            </a:r>
          </a:p>
        </p:txBody>
      </p:sp>
      <p:sp>
        <p:nvSpPr>
          <p:cNvPr id="3" name="Tijdelijke aanduiding voor inhoud 2">
            <a:extLst>
              <a:ext uri="{FF2B5EF4-FFF2-40B4-BE49-F238E27FC236}">
                <a16:creationId xmlns:a16="http://schemas.microsoft.com/office/drawing/2014/main" id="{42FBB7F6-9900-BA4D-A8F1-C13A9747FFAD}"/>
              </a:ext>
            </a:extLst>
          </p:cNvPr>
          <p:cNvSpPr>
            <a:spLocks noGrp="1"/>
          </p:cNvSpPr>
          <p:nvPr>
            <p:ph idx="1"/>
          </p:nvPr>
        </p:nvSpPr>
        <p:spPr>
          <a:xfrm>
            <a:off x="670328" y="2552962"/>
            <a:ext cx="10851344" cy="370894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Graphic 4">
            <a:extLst>
              <a:ext uri="{FF2B5EF4-FFF2-40B4-BE49-F238E27FC236}">
                <a16:creationId xmlns:a16="http://schemas.microsoft.com/office/drawing/2014/main" id="{2CDE481D-31A1-18AB-E096-50243A795A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500628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 tekst en object">
    <p:bg>
      <p:bgPr>
        <a:solidFill>
          <a:schemeClr val="bg1"/>
        </a:solidFill>
        <a:effectLst/>
      </p:bgPr>
    </p:bg>
    <p:spTree>
      <p:nvGrpSpPr>
        <p:cNvPr id="1" name=""/>
        <p:cNvGrpSpPr/>
        <p:nvPr/>
      </p:nvGrpSpPr>
      <p:grpSpPr>
        <a:xfrm>
          <a:off x="0" y="0"/>
          <a:ext cx="0" cy="0"/>
          <a:chOff x="0" y="0"/>
          <a:chExt cx="0" cy="0"/>
        </a:xfrm>
      </p:grpSpPr>
      <p:sp>
        <p:nvSpPr>
          <p:cNvPr id="18" name="Vrije vorm 17">
            <a:extLst>
              <a:ext uri="{FF2B5EF4-FFF2-40B4-BE49-F238E27FC236}">
                <a16:creationId xmlns:a16="http://schemas.microsoft.com/office/drawing/2014/main" id="{D1A7C2AB-6020-EB46-8F93-E239CB6D71E7}"/>
              </a:ext>
            </a:extLst>
          </p:cNvPr>
          <p:cNvSpPr/>
          <p:nvPr userDrawn="1"/>
        </p:nvSpPr>
        <p:spPr>
          <a:xfrm>
            <a:off x="5953761" y="420692"/>
            <a:ext cx="6238239" cy="6016618"/>
          </a:xfrm>
          <a:custGeom>
            <a:avLst/>
            <a:gdLst>
              <a:gd name="connsiteX0" fmla="*/ 295657 w 6238239"/>
              <a:gd name="connsiteY0" fmla="*/ 0 h 6016618"/>
              <a:gd name="connsiteX1" fmla="*/ 6238239 w 6238239"/>
              <a:gd name="connsiteY1" fmla="*/ 0 h 6016618"/>
              <a:gd name="connsiteX2" fmla="*/ 6238239 w 6238239"/>
              <a:gd name="connsiteY2" fmla="*/ 6016618 h 6016618"/>
              <a:gd name="connsiteX3" fmla="*/ 295657 w 6238239"/>
              <a:gd name="connsiteY3" fmla="*/ 6016618 h 6016618"/>
              <a:gd name="connsiteX4" fmla="*/ 0 w 6238239"/>
              <a:gd name="connsiteY4" fmla="*/ 5720961 h 6016618"/>
              <a:gd name="connsiteX5" fmla="*/ 0 w 6238239"/>
              <a:gd name="connsiteY5" fmla="*/ 295657 h 6016618"/>
              <a:gd name="connsiteX6" fmla="*/ 295657 w 6238239"/>
              <a:gd name="connsiteY6" fmla="*/ 0 h 601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239" h="6016618">
                <a:moveTo>
                  <a:pt x="295657" y="0"/>
                </a:moveTo>
                <a:lnTo>
                  <a:pt x="6238239" y="0"/>
                </a:lnTo>
                <a:lnTo>
                  <a:pt x="6238239" y="6016618"/>
                </a:lnTo>
                <a:lnTo>
                  <a:pt x="295657" y="6016618"/>
                </a:lnTo>
                <a:cubicBezTo>
                  <a:pt x="132370" y="6016618"/>
                  <a:pt x="0" y="5884248"/>
                  <a:pt x="0" y="5720961"/>
                </a:cubicBezTo>
                <a:lnTo>
                  <a:pt x="0" y="295657"/>
                </a:lnTo>
                <a:cubicBezTo>
                  <a:pt x="0" y="132370"/>
                  <a:pt x="132370" y="0"/>
                  <a:pt x="29565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4866977" cy="1325563"/>
          </a:xfrm>
        </p:spPr>
        <p:txBody>
          <a:bodyPr anchor="b"/>
          <a:lstStyle/>
          <a:p>
            <a:r>
              <a:rPr lang="nl-NL"/>
              <a:t>Klik om stijl te bewerken</a:t>
            </a:r>
          </a:p>
        </p:txBody>
      </p:sp>
      <p:sp>
        <p:nvSpPr>
          <p:cNvPr id="8" name="Tijdelijke aanduiding voor inhoud 2">
            <a:extLst>
              <a:ext uri="{FF2B5EF4-FFF2-40B4-BE49-F238E27FC236}">
                <a16:creationId xmlns:a16="http://schemas.microsoft.com/office/drawing/2014/main" id="{3C2413F3-B38A-3A48-9CCC-FCAC7B4C7A33}"/>
              </a:ext>
            </a:extLst>
          </p:cNvPr>
          <p:cNvSpPr>
            <a:spLocks noGrp="1"/>
          </p:cNvSpPr>
          <p:nvPr>
            <p:ph idx="10"/>
          </p:nvPr>
        </p:nvSpPr>
        <p:spPr>
          <a:xfrm>
            <a:off x="6532880" y="1046162"/>
            <a:ext cx="5079999" cy="4782062"/>
          </a:xfrm>
        </p:spPr>
        <p:txBody>
          <a:bodyPr>
            <a:normAutofit/>
          </a:bodyPr>
          <a:lstStyle>
            <a:lvl1pPr marL="0" indent="0">
              <a:buClr>
                <a:schemeClr val="tx2"/>
              </a:buClr>
              <a:buNone/>
              <a:defRPr sz="1400"/>
            </a:lvl1pPr>
            <a:lvl2pPr>
              <a:buClr>
                <a:schemeClr val="tx2"/>
              </a:buClr>
              <a:defRPr/>
            </a:lvl2pPr>
            <a:lvl3pPr>
              <a:buClr>
                <a:schemeClr val="tx2"/>
              </a:buClr>
              <a:defRPr/>
            </a:lvl3pPr>
            <a:lvl4pPr>
              <a:buClr>
                <a:schemeClr val="tx2"/>
              </a:buClr>
              <a:defRPr/>
            </a:lvl4pPr>
            <a:lvl5pPr>
              <a:buClr>
                <a:schemeClr val="tx2"/>
              </a:buClr>
              <a:defRPr/>
            </a:lvl5pPr>
          </a:lstStyle>
          <a:p>
            <a:pPr lvl="0"/>
            <a:endParaRPr lang="nl-NL"/>
          </a:p>
        </p:txBody>
      </p:sp>
      <p:sp>
        <p:nvSpPr>
          <p:cNvPr id="12" name="Tijdelijke aanduiding voor tekst 4">
            <a:extLst>
              <a:ext uri="{FF2B5EF4-FFF2-40B4-BE49-F238E27FC236}">
                <a16:creationId xmlns:a16="http://schemas.microsoft.com/office/drawing/2014/main" id="{DA6C64CB-7BAC-734B-ADD0-BC44FDBD2BDC}"/>
              </a:ext>
            </a:extLst>
          </p:cNvPr>
          <p:cNvSpPr>
            <a:spLocks noGrp="1"/>
          </p:cNvSpPr>
          <p:nvPr>
            <p:ph type="body" sz="quarter" idx="11"/>
          </p:nvPr>
        </p:nvSpPr>
        <p:spPr>
          <a:xfrm>
            <a:off x="669925" y="2552700"/>
            <a:ext cx="4867275" cy="37099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Graphic 3">
            <a:extLst>
              <a:ext uri="{FF2B5EF4-FFF2-40B4-BE49-F238E27FC236}">
                <a16:creationId xmlns:a16="http://schemas.microsoft.com/office/drawing/2014/main" id="{82CD88BB-DE7B-1146-9C62-2901DB004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56873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oto onderschrift">
    <p:bg>
      <p:bgPr>
        <a:solidFill>
          <a:schemeClr val="bg1"/>
        </a:solidFill>
        <a:effectLst/>
      </p:bgPr>
    </p:bg>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B5662EC6-5506-BB97-21CF-80A60CCA079F}"/>
              </a:ext>
            </a:extLst>
          </p:cNvPr>
          <p:cNvSpPr>
            <a:spLocks noGrp="1"/>
          </p:cNvSpPr>
          <p:nvPr>
            <p:ph type="pic" sz="quarter" idx="10"/>
          </p:nvPr>
        </p:nvSpPr>
        <p:spPr>
          <a:xfrm>
            <a:off x="0" y="407345"/>
            <a:ext cx="12192001" cy="4789689"/>
          </a:xfrm>
          <a:custGeom>
            <a:avLst/>
            <a:gdLst>
              <a:gd name="connsiteX0" fmla="*/ 0 w 12192001"/>
              <a:gd name="connsiteY0" fmla="*/ 0 h 4789689"/>
              <a:gd name="connsiteX1" fmla="*/ 1 w 12192001"/>
              <a:gd name="connsiteY1" fmla="*/ 0 h 4789689"/>
              <a:gd name="connsiteX2" fmla="*/ 1 w 12192001"/>
              <a:gd name="connsiteY2" fmla="*/ 317585 h 4789689"/>
              <a:gd name="connsiteX3" fmla="*/ 1290659 w 12192001"/>
              <a:gd name="connsiteY3" fmla="*/ 317585 h 4789689"/>
              <a:gd name="connsiteX4" fmla="*/ 1411483 w 12192001"/>
              <a:gd name="connsiteY4" fmla="*/ 196761 h 4789689"/>
              <a:gd name="connsiteX5" fmla="*/ 1411483 w 12192001"/>
              <a:gd name="connsiteY5" fmla="*/ 0 h 4789689"/>
              <a:gd name="connsiteX6" fmla="*/ 1754659 w 12192001"/>
              <a:gd name="connsiteY6" fmla="*/ 0 h 4789689"/>
              <a:gd name="connsiteX7" fmla="*/ 1811547 w 12192001"/>
              <a:gd name="connsiteY7" fmla="*/ 0 h 4789689"/>
              <a:gd name="connsiteX8" fmla="*/ 12192000 w 12192001"/>
              <a:gd name="connsiteY8" fmla="*/ 0 h 4789689"/>
              <a:gd name="connsiteX9" fmla="*/ 12192001 w 12192001"/>
              <a:gd name="connsiteY9" fmla="*/ 0 h 4789689"/>
              <a:gd name="connsiteX10" fmla="*/ 12192001 w 12192001"/>
              <a:gd name="connsiteY10" fmla="*/ 931004 h 4789689"/>
              <a:gd name="connsiteX11" fmla="*/ 12192000 w 12192001"/>
              <a:gd name="connsiteY11" fmla="*/ 931004 h 4789689"/>
              <a:gd name="connsiteX12" fmla="*/ 12192000 w 12192001"/>
              <a:gd name="connsiteY12" fmla="*/ 4789689 h 4789689"/>
              <a:gd name="connsiteX13" fmla="*/ 0 w 12192001"/>
              <a:gd name="connsiteY13" fmla="*/ 4789689 h 4789689"/>
              <a:gd name="connsiteX14" fmla="*/ 0 w 12192001"/>
              <a:gd name="connsiteY14" fmla="*/ 869520 h 4789689"/>
              <a:gd name="connsiteX15" fmla="*/ 0 w 12192001"/>
              <a:gd name="connsiteY15" fmla="*/ 365738 h 478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1" h="4789689">
                <a:moveTo>
                  <a:pt x="0" y="0"/>
                </a:moveTo>
                <a:lnTo>
                  <a:pt x="1" y="0"/>
                </a:lnTo>
                <a:lnTo>
                  <a:pt x="1" y="317585"/>
                </a:lnTo>
                <a:lnTo>
                  <a:pt x="1290659" y="317585"/>
                </a:lnTo>
                <a:cubicBezTo>
                  <a:pt x="1357388" y="317585"/>
                  <a:pt x="1411483" y="263490"/>
                  <a:pt x="1411483" y="196761"/>
                </a:cubicBezTo>
                <a:lnTo>
                  <a:pt x="1411483" y="0"/>
                </a:lnTo>
                <a:lnTo>
                  <a:pt x="1754659" y="0"/>
                </a:lnTo>
                <a:lnTo>
                  <a:pt x="1811547" y="0"/>
                </a:lnTo>
                <a:lnTo>
                  <a:pt x="12192000" y="0"/>
                </a:lnTo>
                <a:lnTo>
                  <a:pt x="12192001" y="0"/>
                </a:lnTo>
                <a:lnTo>
                  <a:pt x="12192001" y="931004"/>
                </a:lnTo>
                <a:lnTo>
                  <a:pt x="12192000" y="931004"/>
                </a:lnTo>
                <a:lnTo>
                  <a:pt x="12192000" y="4789689"/>
                </a:lnTo>
                <a:lnTo>
                  <a:pt x="0" y="4789689"/>
                </a:lnTo>
                <a:lnTo>
                  <a:pt x="0" y="869520"/>
                </a:lnTo>
                <a:lnTo>
                  <a:pt x="0" y="36573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rIns="270000" bIns="180000" anchor="b">
            <a:noAutofit/>
          </a:bodyPr>
          <a:lstStyle>
            <a:lvl1pPr marL="0" indent="0" algn="r">
              <a:buNone/>
              <a:defRPr sz="1400">
                <a:solidFill>
                  <a:schemeClr val="bg1"/>
                </a:solidFill>
              </a:defRPr>
            </a:lvl1pPr>
          </a:lstStyle>
          <a:p>
            <a:endParaRPr lang="nl-NL"/>
          </a:p>
        </p:txBody>
      </p:sp>
      <p:sp>
        <p:nvSpPr>
          <p:cNvPr id="5" name="Tijdelijke aanduiding voor tekst 4">
            <a:extLst>
              <a:ext uri="{FF2B5EF4-FFF2-40B4-BE49-F238E27FC236}">
                <a16:creationId xmlns:a16="http://schemas.microsoft.com/office/drawing/2014/main" id="{56546FDD-68F7-8144-B5B6-66DB9AC48B2B}"/>
              </a:ext>
            </a:extLst>
          </p:cNvPr>
          <p:cNvSpPr>
            <a:spLocks noGrp="1"/>
          </p:cNvSpPr>
          <p:nvPr>
            <p:ph type="body" sz="quarter" idx="11" hasCustomPrompt="1"/>
          </p:nvPr>
        </p:nvSpPr>
        <p:spPr>
          <a:xfrm>
            <a:off x="746164" y="4674388"/>
            <a:ext cx="6398555" cy="1603232"/>
          </a:xfrm>
          <a:prstGeom prst="roundRect">
            <a:avLst>
              <a:gd name="adj" fmla="val 5909"/>
            </a:avLst>
          </a:prstGeom>
          <a:solidFill>
            <a:schemeClr val="tx2"/>
          </a:solidFill>
        </p:spPr>
        <p:txBody>
          <a:bodyPr wrap="square" lIns="360000" tIns="360000" rIns="360000" bIns="360000" anchor="b">
            <a:sp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consectetuer</a:t>
            </a:r>
            <a:r>
              <a:rPr lang="nl-NL"/>
              <a:t> </a:t>
            </a:r>
            <a:r>
              <a:rPr lang="nl-NL" err="1"/>
              <a:t>adipiscing</a:t>
            </a:r>
            <a:r>
              <a:rPr lang="nl-NL"/>
              <a:t> </a:t>
            </a:r>
            <a:r>
              <a:rPr lang="nl-NL" err="1"/>
              <a:t>elit</a:t>
            </a:r>
            <a:r>
              <a:rPr lang="nl-NL"/>
              <a:t>, </a:t>
            </a:r>
            <a:r>
              <a:rPr lang="nl-NL" err="1"/>
              <a:t>sed</a:t>
            </a:r>
            <a:r>
              <a:rPr lang="nl-NL"/>
              <a:t> </a:t>
            </a:r>
            <a:r>
              <a:rPr lang="nl-NL" err="1"/>
              <a:t>diam</a:t>
            </a:r>
            <a:r>
              <a:rPr lang="nl-NL"/>
              <a:t> </a:t>
            </a:r>
            <a:r>
              <a:rPr lang="nl-NL" err="1"/>
              <a:t>nonummy</a:t>
            </a:r>
            <a:r>
              <a:rPr lang="nl-NL"/>
              <a:t> </a:t>
            </a:r>
            <a:r>
              <a:rPr lang="nl-NL" err="1"/>
              <a:t>nibh</a:t>
            </a:r>
            <a:r>
              <a:rPr lang="nl-NL"/>
              <a:t> </a:t>
            </a:r>
            <a:r>
              <a:rPr lang="nl-NL" err="1"/>
              <a:t>euismod</a:t>
            </a:r>
            <a:r>
              <a:rPr lang="nl-NL"/>
              <a:t> </a:t>
            </a:r>
            <a:r>
              <a:rPr lang="nl-NL" err="1"/>
              <a:t>tincidunt</a:t>
            </a:r>
            <a:r>
              <a:rPr lang="nl-NL"/>
              <a:t> ut </a:t>
            </a:r>
            <a:r>
              <a:rPr lang="nl-NL" err="1"/>
              <a:t>laoreet</a:t>
            </a:r>
            <a:r>
              <a:rPr lang="nl-NL"/>
              <a:t> </a:t>
            </a:r>
            <a:r>
              <a:rPr lang="nl-NL" err="1"/>
              <a:t>dolore</a:t>
            </a:r>
            <a:r>
              <a:rPr lang="nl-NL"/>
              <a:t> magna </a:t>
            </a:r>
            <a:r>
              <a:rPr lang="nl-NL" err="1"/>
              <a:t>aliquam</a:t>
            </a:r>
            <a:r>
              <a:rPr lang="nl-NL"/>
              <a:t> </a:t>
            </a:r>
            <a:r>
              <a:rPr lang="nl-NL" err="1"/>
              <a:t>erat</a:t>
            </a:r>
            <a:r>
              <a:rPr lang="nl-NL"/>
              <a:t> </a:t>
            </a:r>
            <a:r>
              <a:rPr lang="nl-NL" err="1"/>
              <a:t>volutpat</a:t>
            </a:r>
            <a:r>
              <a:rPr lang="nl-NL"/>
              <a:t>.</a:t>
            </a:r>
          </a:p>
        </p:txBody>
      </p:sp>
      <p:pic>
        <p:nvPicPr>
          <p:cNvPr id="13" name="Graphic 12">
            <a:extLst>
              <a:ext uri="{FF2B5EF4-FFF2-40B4-BE49-F238E27FC236}">
                <a16:creationId xmlns:a16="http://schemas.microsoft.com/office/drawing/2014/main" id="{2C349506-AC9E-2942-8CD2-B7EC88C710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14" name="Graphic 13">
            <a:extLst>
              <a:ext uri="{FF2B5EF4-FFF2-40B4-BE49-F238E27FC236}">
                <a16:creationId xmlns:a16="http://schemas.microsoft.com/office/drawing/2014/main" id="{9F946F57-86C1-B642-99B9-7D4C8E98578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15" name="Tekstvak 14">
            <a:extLst>
              <a:ext uri="{FF2B5EF4-FFF2-40B4-BE49-F238E27FC236}">
                <a16:creationId xmlns:a16="http://schemas.microsoft.com/office/drawing/2014/main" id="{E2FAE9C4-BBC5-0845-A87C-BBE039A73CFE}"/>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17" name="Tekstvak 16">
            <a:extLst>
              <a:ext uri="{FF2B5EF4-FFF2-40B4-BE49-F238E27FC236}">
                <a16:creationId xmlns:a16="http://schemas.microsoft.com/office/drawing/2014/main" id="{1A34793F-ED60-4D45-AC8E-630134181DEE}"/>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pic>
        <p:nvPicPr>
          <p:cNvPr id="3" name="Graphic 2">
            <a:extLst>
              <a:ext uri="{FF2B5EF4-FFF2-40B4-BE49-F238E27FC236}">
                <a16:creationId xmlns:a16="http://schemas.microsoft.com/office/drawing/2014/main" id="{0A76702C-EF0F-812F-84C6-30958D82D84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4222938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tekst">
    <p:bg>
      <p:bgPr>
        <a:solidFill>
          <a:schemeClr val="bg2"/>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6580D75-29BF-1040-9E5F-ED3A06C91EB0}"/>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10851344" cy="1325563"/>
          </a:xfrm>
        </p:spPr>
        <p:txBody>
          <a:bodyPr anchor="b"/>
          <a:lstStyle/>
          <a:p>
            <a:r>
              <a:rPr lang="nl-NL"/>
              <a:t>Klik om stijl te bewerken</a:t>
            </a:r>
          </a:p>
        </p:txBody>
      </p:sp>
      <p:sp>
        <p:nvSpPr>
          <p:cNvPr id="3" name="Tijdelijke aanduiding voor inhoud 2">
            <a:extLst>
              <a:ext uri="{FF2B5EF4-FFF2-40B4-BE49-F238E27FC236}">
                <a16:creationId xmlns:a16="http://schemas.microsoft.com/office/drawing/2014/main" id="{42FBB7F6-9900-BA4D-A8F1-C13A9747FFAD}"/>
              </a:ext>
            </a:extLst>
          </p:cNvPr>
          <p:cNvSpPr>
            <a:spLocks noGrp="1"/>
          </p:cNvSpPr>
          <p:nvPr>
            <p:ph idx="1"/>
          </p:nvPr>
        </p:nvSpPr>
        <p:spPr>
          <a:xfrm>
            <a:off x="670328" y="2552962"/>
            <a:ext cx="10851344" cy="370894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6" name="Rechthoek met één afgeronde hoek 25">
            <a:extLst>
              <a:ext uri="{FF2B5EF4-FFF2-40B4-BE49-F238E27FC236}">
                <a16:creationId xmlns:a16="http://schemas.microsoft.com/office/drawing/2014/main" id="{D0DDD7FF-A697-0241-9807-73C9068CE35B}"/>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a:extLst>
              <a:ext uri="{FF2B5EF4-FFF2-40B4-BE49-F238E27FC236}">
                <a16:creationId xmlns:a16="http://schemas.microsoft.com/office/drawing/2014/main" id="{92269704-9A7D-A667-968F-5DF88D1948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150223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oto bijschift">
    <p:bg>
      <p:bgPr>
        <a:solidFill>
          <a:schemeClr val="bg1"/>
        </a:solidFill>
        <a:effectLst/>
      </p:bgPr>
    </p:bg>
    <p:spTree>
      <p:nvGrpSpPr>
        <p:cNvPr id="1" name=""/>
        <p:cNvGrpSpPr/>
        <p:nvPr/>
      </p:nvGrpSpPr>
      <p:grpSpPr>
        <a:xfrm>
          <a:off x="0" y="0"/>
          <a:ext cx="0" cy="0"/>
          <a:chOff x="0" y="0"/>
          <a:chExt cx="0" cy="0"/>
        </a:xfrm>
      </p:grpSpPr>
      <p:sp>
        <p:nvSpPr>
          <p:cNvPr id="6" name="Vrije vorm 5">
            <a:extLst>
              <a:ext uri="{FF2B5EF4-FFF2-40B4-BE49-F238E27FC236}">
                <a16:creationId xmlns:a16="http://schemas.microsoft.com/office/drawing/2014/main" id="{DD851DB0-FB63-48BD-AFA5-1C070D67FA2C}"/>
              </a:ext>
            </a:extLst>
          </p:cNvPr>
          <p:cNvSpPr>
            <a:spLocks noGrp="1"/>
          </p:cNvSpPr>
          <p:nvPr>
            <p:ph type="pic" sz="quarter" idx="10"/>
          </p:nvPr>
        </p:nvSpPr>
        <p:spPr>
          <a:xfrm>
            <a:off x="0" y="407344"/>
            <a:ext cx="12192000" cy="6450656"/>
          </a:xfrm>
          <a:custGeom>
            <a:avLst/>
            <a:gdLst>
              <a:gd name="connsiteX0" fmla="*/ 0 w 12192000"/>
              <a:gd name="connsiteY0" fmla="*/ 0 h 6450656"/>
              <a:gd name="connsiteX1" fmla="*/ 1 w 12192000"/>
              <a:gd name="connsiteY1" fmla="*/ 0 h 6450656"/>
              <a:gd name="connsiteX2" fmla="*/ 1 w 12192000"/>
              <a:gd name="connsiteY2" fmla="*/ 317586 h 6450656"/>
              <a:gd name="connsiteX3" fmla="*/ 1290659 w 12192000"/>
              <a:gd name="connsiteY3" fmla="*/ 317586 h 6450656"/>
              <a:gd name="connsiteX4" fmla="*/ 1411483 w 12192000"/>
              <a:gd name="connsiteY4" fmla="*/ 196762 h 6450656"/>
              <a:gd name="connsiteX5" fmla="*/ 1411483 w 12192000"/>
              <a:gd name="connsiteY5" fmla="*/ 0 h 6450656"/>
              <a:gd name="connsiteX6" fmla="*/ 1811547 w 12192000"/>
              <a:gd name="connsiteY6" fmla="*/ 0 h 6450656"/>
              <a:gd name="connsiteX7" fmla="*/ 2561968 w 12192000"/>
              <a:gd name="connsiteY7" fmla="*/ 0 h 6450656"/>
              <a:gd name="connsiteX8" fmla="*/ 12192000 w 12192000"/>
              <a:gd name="connsiteY8" fmla="*/ 0 h 6450656"/>
              <a:gd name="connsiteX9" fmla="*/ 12192000 w 12192000"/>
              <a:gd name="connsiteY9" fmla="*/ 1670838 h 6450656"/>
              <a:gd name="connsiteX10" fmla="*/ 12192000 w 12192000"/>
              <a:gd name="connsiteY10" fmla="*/ 6450656 h 6450656"/>
              <a:gd name="connsiteX11" fmla="*/ 0 w 12192000"/>
              <a:gd name="connsiteY11" fmla="*/ 6450656 h 6450656"/>
              <a:gd name="connsiteX12" fmla="*/ 0 w 12192000"/>
              <a:gd name="connsiteY12" fmla="*/ 1670838 h 6450656"/>
              <a:gd name="connsiteX13" fmla="*/ 0 w 12192000"/>
              <a:gd name="connsiteY13" fmla="*/ 745953 h 6450656"/>
              <a:gd name="connsiteX14" fmla="*/ 0 w 12192000"/>
              <a:gd name="connsiteY14" fmla="*/ 365739 h 645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450656">
                <a:moveTo>
                  <a:pt x="0" y="0"/>
                </a:moveTo>
                <a:lnTo>
                  <a:pt x="1" y="0"/>
                </a:lnTo>
                <a:lnTo>
                  <a:pt x="1" y="317586"/>
                </a:lnTo>
                <a:lnTo>
                  <a:pt x="1290659" y="317586"/>
                </a:lnTo>
                <a:cubicBezTo>
                  <a:pt x="1357388" y="317586"/>
                  <a:pt x="1411483" y="263491"/>
                  <a:pt x="1411483" y="196762"/>
                </a:cubicBezTo>
                <a:lnTo>
                  <a:pt x="1411483" y="0"/>
                </a:lnTo>
                <a:lnTo>
                  <a:pt x="1811547" y="0"/>
                </a:lnTo>
                <a:lnTo>
                  <a:pt x="2561968" y="0"/>
                </a:lnTo>
                <a:lnTo>
                  <a:pt x="12192000" y="0"/>
                </a:lnTo>
                <a:lnTo>
                  <a:pt x="12192000" y="1670838"/>
                </a:lnTo>
                <a:lnTo>
                  <a:pt x="12192000" y="6450656"/>
                </a:lnTo>
                <a:lnTo>
                  <a:pt x="0" y="6450656"/>
                </a:lnTo>
                <a:lnTo>
                  <a:pt x="0" y="1670838"/>
                </a:lnTo>
                <a:lnTo>
                  <a:pt x="0" y="745953"/>
                </a:lnTo>
                <a:lnTo>
                  <a:pt x="0" y="365739"/>
                </a:lnTo>
                <a:close/>
              </a:path>
            </a:pathLst>
          </a:custGeom>
          <a:blipFill>
            <a:blip r:embed="rId2"/>
            <a:stretch>
              <a:fillRect/>
            </a:stretch>
          </a:blipFill>
        </p:spPr>
        <p:txBody>
          <a:bodyPr wrap="square" bIns="180000" anchor="b">
            <a:noAutofit/>
          </a:bodyPr>
          <a:lstStyle>
            <a:lvl1pPr marL="0" indent="0" algn="ctr">
              <a:buNone/>
              <a:defRPr sz="1400">
                <a:solidFill>
                  <a:schemeClr val="bg1"/>
                </a:solidFill>
              </a:defRPr>
            </a:lvl1pPr>
          </a:lstStyle>
          <a:p>
            <a:endParaRPr lang="nl-NL"/>
          </a:p>
        </p:txBody>
      </p:sp>
      <p:sp>
        <p:nvSpPr>
          <p:cNvPr id="20" name="Tijdelijke aanduiding voor tekst 4">
            <a:extLst>
              <a:ext uri="{FF2B5EF4-FFF2-40B4-BE49-F238E27FC236}">
                <a16:creationId xmlns:a16="http://schemas.microsoft.com/office/drawing/2014/main" id="{7B54CDC9-B020-B144-8A51-B08D95D5E1E0}"/>
              </a:ext>
            </a:extLst>
          </p:cNvPr>
          <p:cNvSpPr>
            <a:spLocks noGrp="1"/>
          </p:cNvSpPr>
          <p:nvPr>
            <p:ph type="body" sz="quarter" idx="11" hasCustomPrompt="1"/>
          </p:nvPr>
        </p:nvSpPr>
        <p:spPr>
          <a:xfrm>
            <a:off x="8310880" y="3534246"/>
            <a:ext cx="3131791" cy="2743374"/>
          </a:xfrm>
          <a:prstGeom prst="roundRect">
            <a:avLst>
              <a:gd name="adj" fmla="val 5909"/>
            </a:avLst>
          </a:prstGeom>
          <a:solidFill>
            <a:schemeClr val="tx2"/>
          </a:solidFill>
        </p:spPr>
        <p:txBody>
          <a:bodyPr wrap="square" lIns="360000" tIns="360000" rIns="360000" bIns="360000" anchor="b">
            <a:sp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consectetuer</a:t>
            </a:r>
            <a:r>
              <a:rPr lang="nl-NL"/>
              <a:t> </a:t>
            </a:r>
            <a:r>
              <a:rPr lang="nl-NL" err="1"/>
              <a:t>adipiscing</a:t>
            </a:r>
            <a:r>
              <a:rPr lang="nl-NL"/>
              <a:t> </a:t>
            </a:r>
            <a:r>
              <a:rPr lang="nl-NL" err="1"/>
              <a:t>elit</a:t>
            </a:r>
            <a:r>
              <a:rPr lang="nl-NL"/>
              <a:t>, </a:t>
            </a:r>
            <a:r>
              <a:rPr lang="nl-NL" err="1"/>
              <a:t>sed</a:t>
            </a:r>
            <a:r>
              <a:rPr lang="nl-NL"/>
              <a:t> </a:t>
            </a:r>
            <a:r>
              <a:rPr lang="nl-NL" err="1"/>
              <a:t>diam</a:t>
            </a:r>
            <a:r>
              <a:rPr lang="nl-NL"/>
              <a:t> </a:t>
            </a:r>
            <a:r>
              <a:rPr lang="nl-NL" err="1"/>
              <a:t>nonummy</a:t>
            </a:r>
            <a:r>
              <a:rPr lang="nl-NL"/>
              <a:t> </a:t>
            </a:r>
            <a:r>
              <a:rPr lang="nl-NL" err="1"/>
              <a:t>nibh</a:t>
            </a:r>
            <a:r>
              <a:rPr lang="nl-NL"/>
              <a:t> </a:t>
            </a:r>
            <a:r>
              <a:rPr lang="nl-NL" err="1"/>
              <a:t>euismod</a:t>
            </a:r>
            <a:r>
              <a:rPr lang="nl-NL"/>
              <a:t> </a:t>
            </a:r>
            <a:r>
              <a:rPr lang="nl-NL" err="1"/>
              <a:t>tincidunt</a:t>
            </a:r>
            <a:r>
              <a:rPr lang="nl-NL"/>
              <a:t> ut </a:t>
            </a:r>
            <a:r>
              <a:rPr lang="nl-NL" err="1"/>
              <a:t>laoreet</a:t>
            </a:r>
            <a:r>
              <a:rPr lang="nl-NL"/>
              <a:t> </a:t>
            </a:r>
            <a:r>
              <a:rPr lang="nl-NL" err="1"/>
              <a:t>dolore</a:t>
            </a:r>
            <a:r>
              <a:rPr lang="nl-NL"/>
              <a:t> magna </a:t>
            </a:r>
            <a:r>
              <a:rPr lang="nl-NL" err="1"/>
              <a:t>aliquam</a:t>
            </a:r>
            <a:r>
              <a:rPr lang="nl-NL"/>
              <a:t> </a:t>
            </a:r>
            <a:r>
              <a:rPr lang="nl-NL" err="1"/>
              <a:t>erat</a:t>
            </a:r>
            <a:r>
              <a:rPr lang="nl-NL"/>
              <a:t> </a:t>
            </a:r>
            <a:r>
              <a:rPr lang="nl-NL" err="1"/>
              <a:t>volutpat</a:t>
            </a:r>
            <a:r>
              <a:rPr lang="nl-NL"/>
              <a:t>.</a:t>
            </a:r>
          </a:p>
        </p:txBody>
      </p:sp>
      <p:pic>
        <p:nvPicPr>
          <p:cNvPr id="21" name="Graphic 20">
            <a:extLst>
              <a:ext uri="{FF2B5EF4-FFF2-40B4-BE49-F238E27FC236}">
                <a16:creationId xmlns:a16="http://schemas.microsoft.com/office/drawing/2014/main" id="{76710470-00B1-7C4F-8B65-FB82C963E00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22" name="Graphic 21">
            <a:extLst>
              <a:ext uri="{FF2B5EF4-FFF2-40B4-BE49-F238E27FC236}">
                <a16:creationId xmlns:a16="http://schemas.microsoft.com/office/drawing/2014/main" id="{B41075EC-A37F-A946-BDC3-0A9F1229660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23" name="Tekstvak 22">
            <a:extLst>
              <a:ext uri="{FF2B5EF4-FFF2-40B4-BE49-F238E27FC236}">
                <a16:creationId xmlns:a16="http://schemas.microsoft.com/office/drawing/2014/main" id="{46EA299A-662A-A341-B277-CE6B1510ACAB}"/>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24" name="Tekstvak 23">
            <a:extLst>
              <a:ext uri="{FF2B5EF4-FFF2-40B4-BE49-F238E27FC236}">
                <a16:creationId xmlns:a16="http://schemas.microsoft.com/office/drawing/2014/main" id="{2FC068AB-3A0E-E047-A0E6-D662932E46CA}"/>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pic>
        <p:nvPicPr>
          <p:cNvPr id="3" name="Graphic 2">
            <a:extLst>
              <a:ext uri="{FF2B5EF4-FFF2-40B4-BE49-F238E27FC236}">
                <a16:creationId xmlns:a16="http://schemas.microsoft.com/office/drawing/2014/main" id="{CFEA8993-08B6-E606-4A5C-A7E67EE4764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730209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ussentitel - oranje">
    <p:bg>
      <p:bgPr>
        <a:solidFill>
          <a:schemeClr val="tx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10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6" y="2406206"/>
            <a:ext cx="10978588" cy="1575093"/>
          </a:xfrm>
          <a:prstGeom prst="rect">
            <a:avLst/>
          </a:prstGeom>
          <a:noFill/>
        </p:spPr>
        <p:txBody>
          <a:bodyPr wrap="square" lIns="90000" tIns="90000" rIns="90000" bIns="90000" anchor="b">
            <a:normAutofit/>
          </a:bodyPr>
          <a:lstStyle>
            <a:lvl1pPr algn="l">
              <a:defRPr sz="4600">
                <a:solidFill>
                  <a:schemeClr val="bg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6" y="4012936"/>
            <a:ext cx="10978587" cy="984070"/>
          </a:xfrm>
          <a:prstGeom prst="rect">
            <a:avLst/>
          </a:prstGeom>
          <a:noFill/>
        </p:spPr>
        <p:txBody>
          <a:bodyPr wrap="square" lIns="90000" tIns="90000" rIns="90000" bIns="90000">
            <a:normAutofit/>
          </a:bodyPr>
          <a:lstStyle>
            <a:lvl1pPr marL="0" indent="0" algn="l">
              <a:lnSpc>
                <a:spcPct val="100000"/>
              </a:lnSpc>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met één afgeronde hoek 3">
            <a:extLst>
              <a:ext uri="{FF2B5EF4-FFF2-40B4-BE49-F238E27FC236}">
                <a16:creationId xmlns:a16="http://schemas.microsoft.com/office/drawing/2014/main" id="{8ABD00F7-B953-FF92-7E68-D4FD994A83D5}"/>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434E84AD-EC2C-1D8E-3CE8-F25F97E206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240084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ussentitel - blauw">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6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6" y="2406206"/>
            <a:ext cx="10978588" cy="1575093"/>
          </a:xfrm>
          <a:prstGeom prst="rect">
            <a:avLst/>
          </a:prstGeom>
          <a:noFill/>
        </p:spPr>
        <p:txBody>
          <a:bodyPr wrap="square" lIns="90000" tIns="90000" rIns="90000" bIns="90000" anchor="b">
            <a:normAutofit/>
          </a:bodyPr>
          <a:lstStyle>
            <a:lvl1pPr algn="l">
              <a:defRPr sz="4600">
                <a:solidFill>
                  <a:schemeClr val="bg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6" y="4012936"/>
            <a:ext cx="10978587" cy="984070"/>
          </a:xfrm>
          <a:prstGeom prst="rect">
            <a:avLst/>
          </a:prstGeom>
          <a:noFill/>
        </p:spPr>
        <p:txBody>
          <a:bodyPr wrap="square" lIns="90000" tIns="90000" rIns="90000" bIns="90000">
            <a:normAutofit/>
          </a:bodyPr>
          <a:lstStyle>
            <a:lvl1pPr marL="0" indent="0" algn="l">
              <a:lnSpc>
                <a:spcPct val="100000"/>
              </a:lnSpc>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met één afgeronde hoek 3">
            <a:extLst>
              <a:ext uri="{FF2B5EF4-FFF2-40B4-BE49-F238E27FC236}">
                <a16:creationId xmlns:a16="http://schemas.microsoft.com/office/drawing/2014/main" id="{0AFC3B08-2D26-91BC-F19A-336BCF961A42}"/>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89C90676-0571-AA56-604D-C609904731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758114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ussentitel - grijs">
    <p:bg>
      <p:bgPr>
        <a:solidFill>
          <a:schemeClr val="bg1">
            <a:lumMod val="85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4000"/>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6" y="2406206"/>
            <a:ext cx="10978588" cy="1575093"/>
          </a:xfrm>
          <a:prstGeom prst="rect">
            <a:avLst/>
          </a:prstGeom>
          <a:noFill/>
        </p:spPr>
        <p:txBody>
          <a:bodyPr wrap="square" lIns="90000" tIns="90000" rIns="90000" bIns="90000" anchor="b">
            <a:normAutofit/>
          </a:bodyPr>
          <a:lstStyle>
            <a:lvl1pPr algn="l">
              <a:defRPr sz="4600">
                <a:solidFill>
                  <a:schemeClr val="tx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6" y="4012936"/>
            <a:ext cx="10978587" cy="984070"/>
          </a:xfrm>
          <a:prstGeom prst="rect">
            <a:avLst/>
          </a:prstGeom>
          <a:noFill/>
        </p:spPr>
        <p:txBody>
          <a:bodyPr wrap="square" lIns="90000" tIns="90000" rIns="90000" bIns="90000">
            <a:normAutofit/>
          </a:bodyPr>
          <a:lstStyle>
            <a:lvl1pPr marL="0" indent="0" algn="l">
              <a:lnSpc>
                <a:spcPct val="100000"/>
              </a:lnSpc>
              <a:buNone/>
              <a:defRPr sz="2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met één afgeronde hoek 3">
            <a:extLst>
              <a:ext uri="{FF2B5EF4-FFF2-40B4-BE49-F238E27FC236}">
                <a16:creationId xmlns:a16="http://schemas.microsoft.com/office/drawing/2014/main" id="{60A727B3-C1E9-E83A-2FEF-1B39C3FCE002}"/>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731808CC-3D9A-964D-E6FC-38A16C4583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134443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ideo">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15000"/>
          </a:blip>
          <a:srcRect/>
          <a:stretch/>
        </p:blipFill>
        <p:spPr>
          <a:xfrm>
            <a:off x="0" y="0"/>
            <a:ext cx="12192000" cy="6858000"/>
          </a:xfrm>
          <a:prstGeom prst="rect">
            <a:avLst/>
          </a:prstGeom>
        </p:spPr>
      </p:pic>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media 4">
            <a:extLst>
              <a:ext uri="{FF2B5EF4-FFF2-40B4-BE49-F238E27FC236}">
                <a16:creationId xmlns:a16="http://schemas.microsoft.com/office/drawing/2014/main" id="{C4893562-2E4B-6F43-A4C6-1293C1D50325}"/>
              </a:ext>
            </a:extLst>
          </p:cNvPr>
          <p:cNvSpPr>
            <a:spLocks noGrp="1"/>
          </p:cNvSpPr>
          <p:nvPr>
            <p:ph type="media" sz="quarter" idx="10" hasCustomPrompt="1"/>
          </p:nvPr>
        </p:nvSpPr>
        <p:spPr>
          <a:xfrm>
            <a:off x="1402039" y="1005586"/>
            <a:ext cx="9387924" cy="5280706"/>
          </a:xfrm>
          <a:solidFill>
            <a:schemeClr val="tx1"/>
          </a:solidFill>
        </p:spPr>
        <p:txBody>
          <a:bodyPr tIns="180000">
            <a:normAutofit/>
          </a:bodyPr>
          <a:lstStyle>
            <a:lvl1pPr marL="0" indent="0" algn="ctr">
              <a:buNone/>
              <a:defRPr sz="1400">
                <a:solidFill>
                  <a:schemeClr val="bg1"/>
                </a:solidFill>
              </a:defRPr>
            </a:lvl1pPr>
          </a:lstStyle>
          <a:p>
            <a:r>
              <a:rPr lang="nl-NL"/>
              <a:t>Voeg hier een video in</a:t>
            </a:r>
          </a:p>
        </p:txBody>
      </p:sp>
      <p:sp>
        <p:nvSpPr>
          <p:cNvPr id="2" name="Rechthoek met één afgeronde hoek 1">
            <a:extLst>
              <a:ext uri="{FF2B5EF4-FFF2-40B4-BE49-F238E27FC236}">
                <a16:creationId xmlns:a16="http://schemas.microsoft.com/office/drawing/2014/main" id="{AE652A0A-813A-367D-982A-539292F77270}"/>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a:extLst>
              <a:ext uri="{FF2B5EF4-FFF2-40B4-BE49-F238E27FC236}">
                <a16:creationId xmlns:a16="http://schemas.microsoft.com/office/drawing/2014/main" id="{D87DED77-3E60-D2B2-6280-503033E3C2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3828341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1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 en foto">
    <p:bg>
      <p:bgPr>
        <a:solidFill>
          <a:schemeClr val="bg2"/>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6580D75-29BF-1040-9E5F-ED3A06C91EB0}"/>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6089287" cy="1325563"/>
          </a:xfrm>
        </p:spPr>
        <p:txBody>
          <a:bodyPr anchor="b"/>
          <a:lstStyle/>
          <a:p>
            <a:r>
              <a:rPr lang="nl-NL"/>
              <a:t>Klik om stijl te bewerken</a:t>
            </a:r>
          </a:p>
        </p:txBody>
      </p:sp>
      <p:sp>
        <p:nvSpPr>
          <p:cNvPr id="3" name="Tijdelijke aanduiding voor inhoud 2">
            <a:extLst>
              <a:ext uri="{FF2B5EF4-FFF2-40B4-BE49-F238E27FC236}">
                <a16:creationId xmlns:a16="http://schemas.microsoft.com/office/drawing/2014/main" id="{42FBB7F6-9900-BA4D-A8F1-C13A9747FFAD}"/>
              </a:ext>
            </a:extLst>
          </p:cNvPr>
          <p:cNvSpPr>
            <a:spLocks noGrp="1"/>
          </p:cNvSpPr>
          <p:nvPr>
            <p:ph idx="1"/>
          </p:nvPr>
        </p:nvSpPr>
        <p:spPr>
          <a:xfrm>
            <a:off x="670328" y="2552962"/>
            <a:ext cx="6089287" cy="38811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5" name="Tijdelijke aanduiding voor afbeelding 24">
            <a:extLst>
              <a:ext uri="{FF2B5EF4-FFF2-40B4-BE49-F238E27FC236}">
                <a16:creationId xmlns:a16="http://schemas.microsoft.com/office/drawing/2014/main" id="{F12B1A4B-6003-F34B-91C6-E3F6E8DBCBA8}"/>
              </a:ext>
            </a:extLst>
          </p:cNvPr>
          <p:cNvSpPr>
            <a:spLocks noGrp="1"/>
          </p:cNvSpPr>
          <p:nvPr>
            <p:ph type="pic" sz="quarter" idx="10"/>
          </p:nvPr>
        </p:nvSpPr>
        <p:spPr>
          <a:xfrm>
            <a:off x="7324916" y="844042"/>
            <a:ext cx="4867084" cy="5590032"/>
          </a:xfrm>
          <a:custGeom>
            <a:avLst/>
            <a:gdLst>
              <a:gd name="connsiteX0" fmla="*/ 285750 w 4867084"/>
              <a:gd name="connsiteY0" fmla="*/ 0 h 5590032"/>
              <a:gd name="connsiteX1" fmla="*/ 4867084 w 4867084"/>
              <a:gd name="connsiteY1" fmla="*/ 0 h 5590032"/>
              <a:gd name="connsiteX2" fmla="*/ 4867084 w 4867084"/>
              <a:gd name="connsiteY2" fmla="*/ 5590032 h 5590032"/>
              <a:gd name="connsiteX3" fmla="*/ 285750 w 4867084"/>
              <a:gd name="connsiteY3" fmla="*/ 5590032 h 5590032"/>
              <a:gd name="connsiteX4" fmla="*/ 0 w 4867084"/>
              <a:gd name="connsiteY4" fmla="*/ 5304282 h 5590032"/>
              <a:gd name="connsiteX5" fmla="*/ 0 w 4867084"/>
              <a:gd name="connsiteY5" fmla="*/ 285750 h 5590032"/>
              <a:gd name="connsiteX6" fmla="*/ 285750 w 4867084"/>
              <a:gd name="connsiteY6" fmla="*/ 0 h 559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084" h="5590032">
                <a:moveTo>
                  <a:pt x="285750" y="0"/>
                </a:moveTo>
                <a:lnTo>
                  <a:pt x="4867084" y="0"/>
                </a:lnTo>
                <a:lnTo>
                  <a:pt x="4867084" y="5590032"/>
                </a:lnTo>
                <a:lnTo>
                  <a:pt x="285750" y="5590032"/>
                </a:lnTo>
                <a:cubicBezTo>
                  <a:pt x="127935" y="5590032"/>
                  <a:pt x="0" y="5462098"/>
                  <a:pt x="0" y="5304282"/>
                </a:cubicBezTo>
                <a:lnTo>
                  <a:pt x="0" y="285750"/>
                </a:lnTo>
                <a:cubicBezTo>
                  <a:pt x="0" y="127935"/>
                  <a:pt x="127935" y="0"/>
                  <a:pt x="285750"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bIns="180000" anchor="b">
            <a:noAutofit/>
          </a:bodyPr>
          <a:lstStyle>
            <a:lvl1pPr marL="0" indent="0" algn="ctr">
              <a:buNone/>
              <a:defRPr sz="1400">
                <a:solidFill>
                  <a:schemeClr val="bg1"/>
                </a:solidFill>
              </a:defRPr>
            </a:lvl1pPr>
          </a:lstStyle>
          <a:p>
            <a:endParaRPr lang="nl-NL"/>
          </a:p>
        </p:txBody>
      </p:sp>
      <p:pic>
        <p:nvPicPr>
          <p:cNvPr id="29" name="Graphic 28">
            <a:extLst>
              <a:ext uri="{FF2B5EF4-FFF2-40B4-BE49-F238E27FC236}">
                <a16:creationId xmlns:a16="http://schemas.microsoft.com/office/drawing/2014/main" id="{E9170AE7-FCC1-C249-ACA3-8C6113962A6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30" name="Graphic 29">
            <a:extLst>
              <a:ext uri="{FF2B5EF4-FFF2-40B4-BE49-F238E27FC236}">
                <a16:creationId xmlns:a16="http://schemas.microsoft.com/office/drawing/2014/main" id="{3002A9A5-A04E-1D44-9542-8EC741BC1C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31" name="Tekstvak 30">
            <a:extLst>
              <a:ext uri="{FF2B5EF4-FFF2-40B4-BE49-F238E27FC236}">
                <a16:creationId xmlns:a16="http://schemas.microsoft.com/office/drawing/2014/main" id="{53CBFC19-2F6B-8548-9C2E-BDEBE3C48D08}"/>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32" name="Tekstvak 31">
            <a:extLst>
              <a:ext uri="{FF2B5EF4-FFF2-40B4-BE49-F238E27FC236}">
                <a16:creationId xmlns:a16="http://schemas.microsoft.com/office/drawing/2014/main" id="{B20DB556-4EE1-9D4B-B2E0-688E1EB03F94}"/>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sp>
        <p:nvSpPr>
          <p:cNvPr id="8" name="Rechthoek met één afgeronde hoek 7">
            <a:extLst>
              <a:ext uri="{FF2B5EF4-FFF2-40B4-BE49-F238E27FC236}">
                <a16:creationId xmlns:a16="http://schemas.microsoft.com/office/drawing/2014/main" id="{17F8E3A7-83A7-9CC8-0585-C95EA4F0F8D3}"/>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Graphic 8">
            <a:extLst>
              <a:ext uri="{FF2B5EF4-FFF2-40B4-BE49-F238E27FC236}">
                <a16:creationId xmlns:a16="http://schemas.microsoft.com/office/drawing/2014/main" id="{6E10D731-CF11-4497-0A68-12118212F8E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3295226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foto vierkant">
    <p:bg>
      <p:bgPr>
        <a:solidFill>
          <a:schemeClr val="bg2"/>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6580D75-29BF-1040-9E5F-ED3A06C91EB0}"/>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Graphic 28">
            <a:extLst>
              <a:ext uri="{FF2B5EF4-FFF2-40B4-BE49-F238E27FC236}">
                <a16:creationId xmlns:a16="http://schemas.microsoft.com/office/drawing/2014/main" id="{E9170AE7-FCC1-C249-ACA3-8C6113962A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981" y="7579332"/>
            <a:ext cx="264161" cy="264161"/>
          </a:xfrm>
          <a:prstGeom prst="rect">
            <a:avLst/>
          </a:prstGeom>
        </p:spPr>
      </p:pic>
      <p:pic>
        <p:nvPicPr>
          <p:cNvPr id="30" name="Graphic 29">
            <a:extLst>
              <a:ext uri="{FF2B5EF4-FFF2-40B4-BE49-F238E27FC236}">
                <a16:creationId xmlns:a16="http://schemas.microsoft.com/office/drawing/2014/main" id="{3002A9A5-A04E-1D44-9542-8EC741BC1C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980" y="7071413"/>
            <a:ext cx="264161" cy="264161"/>
          </a:xfrm>
          <a:prstGeom prst="rect">
            <a:avLst/>
          </a:prstGeom>
        </p:spPr>
      </p:pic>
      <p:sp>
        <p:nvSpPr>
          <p:cNvPr id="31" name="Tekstvak 30">
            <a:extLst>
              <a:ext uri="{FF2B5EF4-FFF2-40B4-BE49-F238E27FC236}">
                <a16:creationId xmlns:a16="http://schemas.microsoft.com/office/drawing/2014/main" id="{53CBFC19-2F6B-8548-9C2E-BDEBE3C48D08}"/>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32" name="Tekstvak 31">
            <a:extLst>
              <a:ext uri="{FF2B5EF4-FFF2-40B4-BE49-F238E27FC236}">
                <a16:creationId xmlns:a16="http://schemas.microsoft.com/office/drawing/2014/main" id="{B20DB556-4EE1-9D4B-B2E0-688E1EB03F94}"/>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sp>
        <p:nvSpPr>
          <p:cNvPr id="5" name="Tijdelijke aanduiding voor afbeelding 4">
            <a:extLst>
              <a:ext uri="{FF2B5EF4-FFF2-40B4-BE49-F238E27FC236}">
                <a16:creationId xmlns:a16="http://schemas.microsoft.com/office/drawing/2014/main" id="{8DE3E8F4-8090-5747-A3B6-76498A864033}"/>
              </a:ext>
            </a:extLst>
          </p:cNvPr>
          <p:cNvSpPr>
            <a:spLocks noGrp="1"/>
          </p:cNvSpPr>
          <p:nvPr>
            <p:ph type="pic" sz="quarter" idx="11"/>
          </p:nvPr>
        </p:nvSpPr>
        <p:spPr>
          <a:xfrm>
            <a:off x="6396440" y="1046161"/>
            <a:ext cx="5257589" cy="5213703"/>
          </a:xfrm>
          <a:prstGeom prst="roundRect">
            <a:avLst>
              <a:gd name="adj" fmla="val 6587"/>
            </a:avLst>
          </a:prstGeom>
          <a:blipFill>
            <a:blip r:embed="rId6" cstate="screen">
              <a:extLst>
                <a:ext uri="{28A0092B-C50C-407E-A947-70E740481C1C}">
                  <a14:useLocalDpi xmlns:a14="http://schemas.microsoft.com/office/drawing/2010/main"/>
                </a:ext>
              </a:extLst>
            </a:blip>
            <a:stretch>
              <a:fillRect/>
            </a:stretch>
          </a:blipFill>
        </p:spPr>
        <p:txBody>
          <a:bodyPr bIns="180000" anchor="b">
            <a:normAutofit/>
          </a:bodyPr>
          <a:lstStyle>
            <a:lvl1pPr marL="0" indent="0" algn="ctr">
              <a:buNone/>
              <a:defRPr sz="1400">
                <a:solidFill>
                  <a:schemeClr val="bg1"/>
                </a:solidFill>
              </a:defRPr>
            </a:lvl1pPr>
          </a:lstStyle>
          <a:p>
            <a:endParaRPr lang="nl-NL"/>
          </a:p>
        </p:txBody>
      </p:sp>
      <p:sp>
        <p:nvSpPr>
          <p:cNvPr id="27" name="Titel 1">
            <a:extLst>
              <a:ext uri="{FF2B5EF4-FFF2-40B4-BE49-F238E27FC236}">
                <a16:creationId xmlns:a16="http://schemas.microsoft.com/office/drawing/2014/main" id="{9B1A3A50-E8F5-8945-9DBF-601B7B4C75D3}"/>
              </a:ext>
            </a:extLst>
          </p:cNvPr>
          <p:cNvSpPr>
            <a:spLocks noGrp="1"/>
          </p:cNvSpPr>
          <p:nvPr>
            <p:ph type="title"/>
          </p:nvPr>
        </p:nvSpPr>
        <p:spPr>
          <a:xfrm>
            <a:off x="670328" y="1046162"/>
            <a:ext cx="5272701" cy="1325563"/>
          </a:xfrm>
        </p:spPr>
        <p:txBody>
          <a:bodyPr anchor="b"/>
          <a:lstStyle/>
          <a:p>
            <a:r>
              <a:rPr lang="nl-NL"/>
              <a:t>Klik om stijl te bewerken</a:t>
            </a:r>
          </a:p>
        </p:txBody>
      </p:sp>
      <p:sp>
        <p:nvSpPr>
          <p:cNvPr id="28" name="Tijdelijke aanduiding voor inhoud 2">
            <a:extLst>
              <a:ext uri="{FF2B5EF4-FFF2-40B4-BE49-F238E27FC236}">
                <a16:creationId xmlns:a16="http://schemas.microsoft.com/office/drawing/2014/main" id="{3C38409F-C1F2-B648-A252-944A0D86257C}"/>
              </a:ext>
            </a:extLst>
          </p:cNvPr>
          <p:cNvSpPr>
            <a:spLocks noGrp="1"/>
          </p:cNvSpPr>
          <p:nvPr>
            <p:ph idx="1"/>
          </p:nvPr>
        </p:nvSpPr>
        <p:spPr>
          <a:xfrm>
            <a:off x="670328" y="2552962"/>
            <a:ext cx="5272701" cy="370690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hthoek met één afgeronde hoek 3">
            <a:extLst>
              <a:ext uri="{FF2B5EF4-FFF2-40B4-BE49-F238E27FC236}">
                <a16:creationId xmlns:a16="http://schemas.microsoft.com/office/drawing/2014/main" id="{C8494BC1-6B28-D04D-8CE4-755601779377}"/>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a:extLst>
              <a:ext uri="{FF2B5EF4-FFF2-40B4-BE49-F238E27FC236}">
                <a16:creationId xmlns:a16="http://schemas.microsoft.com/office/drawing/2014/main" id="{EAA5A979-B07E-DA99-C399-2EC76FEC6B4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321891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tekst -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10851344" cy="1325563"/>
          </a:xfrm>
        </p:spPr>
        <p:txBody>
          <a:bodyPr anchor="b"/>
          <a:lstStyle/>
          <a:p>
            <a:r>
              <a:rPr lang="nl-NL"/>
              <a:t>Klik om stijl te bewerken</a:t>
            </a:r>
          </a:p>
        </p:txBody>
      </p:sp>
      <p:sp>
        <p:nvSpPr>
          <p:cNvPr id="3" name="Tijdelijke aanduiding voor inhoud 2">
            <a:extLst>
              <a:ext uri="{FF2B5EF4-FFF2-40B4-BE49-F238E27FC236}">
                <a16:creationId xmlns:a16="http://schemas.microsoft.com/office/drawing/2014/main" id="{42FBB7F6-9900-BA4D-A8F1-C13A9747FFAD}"/>
              </a:ext>
            </a:extLst>
          </p:cNvPr>
          <p:cNvSpPr>
            <a:spLocks noGrp="1"/>
          </p:cNvSpPr>
          <p:nvPr>
            <p:ph idx="1"/>
          </p:nvPr>
        </p:nvSpPr>
        <p:spPr>
          <a:xfrm>
            <a:off x="670328" y="2552962"/>
            <a:ext cx="10851344" cy="370894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Graphic 4">
            <a:extLst>
              <a:ext uri="{FF2B5EF4-FFF2-40B4-BE49-F238E27FC236}">
                <a16:creationId xmlns:a16="http://schemas.microsoft.com/office/drawing/2014/main" id="{2CDE481D-31A1-18AB-E096-50243A795A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752589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 en object">
    <p:bg>
      <p:bgPr>
        <a:solidFill>
          <a:schemeClr val="bg1"/>
        </a:solidFill>
        <a:effectLst/>
      </p:bgPr>
    </p:bg>
    <p:spTree>
      <p:nvGrpSpPr>
        <p:cNvPr id="1" name=""/>
        <p:cNvGrpSpPr/>
        <p:nvPr/>
      </p:nvGrpSpPr>
      <p:grpSpPr>
        <a:xfrm>
          <a:off x="0" y="0"/>
          <a:ext cx="0" cy="0"/>
          <a:chOff x="0" y="0"/>
          <a:chExt cx="0" cy="0"/>
        </a:xfrm>
      </p:grpSpPr>
      <p:sp>
        <p:nvSpPr>
          <p:cNvPr id="18" name="Vrije vorm 17">
            <a:extLst>
              <a:ext uri="{FF2B5EF4-FFF2-40B4-BE49-F238E27FC236}">
                <a16:creationId xmlns:a16="http://schemas.microsoft.com/office/drawing/2014/main" id="{D1A7C2AB-6020-EB46-8F93-E239CB6D71E7}"/>
              </a:ext>
            </a:extLst>
          </p:cNvPr>
          <p:cNvSpPr/>
          <p:nvPr userDrawn="1"/>
        </p:nvSpPr>
        <p:spPr>
          <a:xfrm>
            <a:off x="5953761" y="420692"/>
            <a:ext cx="6238239" cy="6016618"/>
          </a:xfrm>
          <a:custGeom>
            <a:avLst/>
            <a:gdLst>
              <a:gd name="connsiteX0" fmla="*/ 295657 w 6238239"/>
              <a:gd name="connsiteY0" fmla="*/ 0 h 6016618"/>
              <a:gd name="connsiteX1" fmla="*/ 6238239 w 6238239"/>
              <a:gd name="connsiteY1" fmla="*/ 0 h 6016618"/>
              <a:gd name="connsiteX2" fmla="*/ 6238239 w 6238239"/>
              <a:gd name="connsiteY2" fmla="*/ 6016618 h 6016618"/>
              <a:gd name="connsiteX3" fmla="*/ 295657 w 6238239"/>
              <a:gd name="connsiteY3" fmla="*/ 6016618 h 6016618"/>
              <a:gd name="connsiteX4" fmla="*/ 0 w 6238239"/>
              <a:gd name="connsiteY4" fmla="*/ 5720961 h 6016618"/>
              <a:gd name="connsiteX5" fmla="*/ 0 w 6238239"/>
              <a:gd name="connsiteY5" fmla="*/ 295657 h 6016618"/>
              <a:gd name="connsiteX6" fmla="*/ 295657 w 6238239"/>
              <a:gd name="connsiteY6" fmla="*/ 0 h 601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239" h="6016618">
                <a:moveTo>
                  <a:pt x="295657" y="0"/>
                </a:moveTo>
                <a:lnTo>
                  <a:pt x="6238239" y="0"/>
                </a:lnTo>
                <a:lnTo>
                  <a:pt x="6238239" y="6016618"/>
                </a:lnTo>
                <a:lnTo>
                  <a:pt x="295657" y="6016618"/>
                </a:lnTo>
                <a:cubicBezTo>
                  <a:pt x="132370" y="6016618"/>
                  <a:pt x="0" y="5884248"/>
                  <a:pt x="0" y="5720961"/>
                </a:cubicBezTo>
                <a:lnTo>
                  <a:pt x="0" y="295657"/>
                </a:lnTo>
                <a:cubicBezTo>
                  <a:pt x="0" y="132370"/>
                  <a:pt x="132370" y="0"/>
                  <a:pt x="29565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a:extLst>
              <a:ext uri="{FF2B5EF4-FFF2-40B4-BE49-F238E27FC236}">
                <a16:creationId xmlns:a16="http://schemas.microsoft.com/office/drawing/2014/main" id="{B7B8ACAC-9C32-AF41-822E-D6B13290308B}"/>
              </a:ext>
            </a:extLst>
          </p:cNvPr>
          <p:cNvSpPr>
            <a:spLocks noGrp="1"/>
          </p:cNvSpPr>
          <p:nvPr>
            <p:ph type="title"/>
          </p:nvPr>
        </p:nvSpPr>
        <p:spPr>
          <a:xfrm>
            <a:off x="670328" y="1046162"/>
            <a:ext cx="4866977" cy="1325563"/>
          </a:xfrm>
        </p:spPr>
        <p:txBody>
          <a:bodyPr anchor="b"/>
          <a:lstStyle/>
          <a:p>
            <a:r>
              <a:rPr lang="nl-NL"/>
              <a:t>Klik om stijl te bewerken</a:t>
            </a:r>
          </a:p>
        </p:txBody>
      </p:sp>
      <p:sp>
        <p:nvSpPr>
          <p:cNvPr id="8" name="Tijdelijke aanduiding voor inhoud 2">
            <a:extLst>
              <a:ext uri="{FF2B5EF4-FFF2-40B4-BE49-F238E27FC236}">
                <a16:creationId xmlns:a16="http://schemas.microsoft.com/office/drawing/2014/main" id="{3C2413F3-B38A-3A48-9CCC-FCAC7B4C7A33}"/>
              </a:ext>
            </a:extLst>
          </p:cNvPr>
          <p:cNvSpPr>
            <a:spLocks noGrp="1"/>
          </p:cNvSpPr>
          <p:nvPr>
            <p:ph idx="10"/>
          </p:nvPr>
        </p:nvSpPr>
        <p:spPr>
          <a:xfrm>
            <a:off x="6532880" y="1046162"/>
            <a:ext cx="5079999" cy="4782062"/>
          </a:xfrm>
        </p:spPr>
        <p:txBody>
          <a:bodyPr>
            <a:normAutofit/>
          </a:bodyPr>
          <a:lstStyle>
            <a:lvl1pPr marL="0" indent="0">
              <a:buClr>
                <a:schemeClr val="tx2"/>
              </a:buClr>
              <a:buNone/>
              <a:defRPr sz="1400"/>
            </a:lvl1pPr>
            <a:lvl2pPr>
              <a:buClr>
                <a:schemeClr val="tx2"/>
              </a:buClr>
              <a:defRPr/>
            </a:lvl2pPr>
            <a:lvl3pPr>
              <a:buClr>
                <a:schemeClr val="tx2"/>
              </a:buClr>
              <a:defRPr/>
            </a:lvl3pPr>
            <a:lvl4pPr>
              <a:buClr>
                <a:schemeClr val="tx2"/>
              </a:buClr>
              <a:defRPr/>
            </a:lvl4pPr>
            <a:lvl5pPr>
              <a:buClr>
                <a:schemeClr val="tx2"/>
              </a:buClr>
              <a:defRPr/>
            </a:lvl5pPr>
          </a:lstStyle>
          <a:p>
            <a:pPr lvl="0"/>
            <a:endParaRPr lang="nl-NL"/>
          </a:p>
        </p:txBody>
      </p:sp>
      <p:sp>
        <p:nvSpPr>
          <p:cNvPr id="12" name="Tijdelijke aanduiding voor tekst 4">
            <a:extLst>
              <a:ext uri="{FF2B5EF4-FFF2-40B4-BE49-F238E27FC236}">
                <a16:creationId xmlns:a16="http://schemas.microsoft.com/office/drawing/2014/main" id="{DA6C64CB-7BAC-734B-ADD0-BC44FDBD2BDC}"/>
              </a:ext>
            </a:extLst>
          </p:cNvPr>
          <p:cNvSpPr>
            <a:spLocks noGrp="1"/>
          </p:cNvSpPr>
          <p:nvPr>
            <p:ph type="body" sz="quarter" idx="11"/>
          </p:nvPr>
        </p:nvSpPr>
        <p:spPr>
          <a:xfrm>
            <a:off x="669925" y="2552700"/>
            <a:ext cx="4867275" cy="37099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Graphic 3">
            <a:extLst>
              <a:ext uri="{FF2B5EF4-FFF2-40B4-BE49-F238E27FC236}">
                <a16:creationId xmlns:a16="http://schemas.microsoft.com/office/drawing/2014/main" id="{82CD88BB-DE7B-1146-9C62-2901DB004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3045367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onderschrift">
    <p:bg>
      <p:bgPr>
        <a:solidFill>
          <a:schemeClr val="bg1"/>
        </a:solidFill>
        <a:effectLst/>
      </p:bgPr>
    </p:bg>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B5662EC6-5506-BB97-21CF-80A60CCA079F}"/>
              </a:ext>
            </a:extLst>
          </p:cNvPr>
          <p:cNvSpPr>
            <a:spLocks noGrp="1"/>
          </p:cNvSpPr>
          <p:nvPr>
            <p:ph type="pic" sz="quarter" idx="10"/>
          </p:nvPr>
        </p:nvSpPr>
        <p:spPr>
          <a:xfrm>
            <a:off x="0" y="407345"/>
            <a:ext cx="12192001" cy="4789689"/>
          </a:xfrm>
          <a:custGeom>
            <a:avLst/>
            <a:gdLst>
              <a:gd name="connsiteX0" fmla="*/ 0 w 12192001"/>
              <a:gd name="connsiteY0" fmla="*/ 0 h 4789689"/>
              <a:gd name="connsiteX1" fmla="*/ 1 w 12192001"/>
              <a:gd name="connsiteY1" fmla="*/ 0 h 4789689"/>
              <a:gd name="connsiteX2" fmla="*/ 1 w 12192001"/>
              <a:gd name="connsiteY2" fmla="*/ 317585 h 4789689"/>
              <a:gd name="connsiteX3" fmla="*/ 1290659 w 12192001"/>
              <a:gd name="connsiteY3" fmla="*/ 317585 h 4789689"/>
              <a:gd name="connsiteX4" fmla="*/ 1411483 w 12192001"/>
              <a:gd name="connsiteY4" fmla="*/ 196761 h 4789689"/>
              <a:gd name="connsiteX5" fmla="*/ 1411483 w 12192001"/>
              <a:gd name="connsiteY5" fmla="*/ 0 h 4789689"/>
              <a:gd name="connsiteX6" fmla="*/ 1754659 w 12192001"/>
              <a:gd name="connsiteY6" fmla="*/ 0 h 4789689"/>
              <a:gd name="connsiteX7" fmla="*/ 1811547 w 12192001"/>
              <a:gd name="connsiteY7" fmla="*/ 0 h 4789689"/>
              <a:gd name="connsiteX8" fmla="*/ 12192000 w 12192001"/>
              <a:gd name="connsiteY8" fmla="*/ 0 h 4789689"/>
              <a:gd name="connsiteX9" fmla="*/ 12192001 w 12192001"/>
              <a:gd name="connsiteY9" fmla="*/ 0 h 4789689"/>
              <a:gd name="connsiteX10" fmla="*/ 12192001 w 12192001"/>
              <a:gd name="connsiteY10" fmla="*/ 931004 h 4789689"/>
              <a:gd name="connsiteX11" fmla="*/ 12192000 w 12192001"/>
              <a:gd name="connsiteY11" fmla="*/ 931004 h 4789689"/>
              <a:gd name="connsiteX12" fmla="*/ 12192000 w 12192001"/>
              <a:gd name="connsiteY12" fmla="*/ 4789689 h 4789689"/>
              <a:gd name="connsiteX13" fmla="*/ 0 w 12192001"/>
              <a:gd name="connsiteY13" fmla="*/ 4789689 h 4789689"/>
              <a:gd name="connsiteX14" fmla="*/ 0 w 12192001"/>
              <a:gd name="connsiteY14" fmla="*/ 869520 h 4789689"/>
              <a:gd name="connsiteX15" fmla="*/ 0 w 12192001"/>
              <a:gd name="connsiteY15" fmla="*/ 365738 h 478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1" h="4789689">
                <a:moveTo>
                  <a:pt x="0" y="0"/>
                </a:moveTo>
                <a:lnTo>
                  <a:pt x="1" y="0"/>
                </a:lnTo>
                <a:lnTo>
                  <a:pt x="1" y="317585"/>
                </a:lnTo>
                <a:lnTo>
                  <a:pt x="1290659" y="317585"/>
                </a:lnTo>
                <a:cubicBezTo>
                  <a:pt x="1357388" y="317585"/>
                  <a:pt x="1411483" y="263490"/>
                  <a:pt x="1411483" y="196761"/>
                </a:cubicBezTo>
                <a:lnTo>
                  <a:pt x="1411483" y="0"/>
                </a:lnTo>
                <a:lnTo>
                  <a:pt x="1754659" y="0"/>
                </a:lnTo>
                <a:lnTo>
                  <a:pt x="1811547" y="0"/>
                </a:lnTo>
                <a:lnTo>
                  <a:pt x="12192000" y="0"/>
                </a:lnTo>
                <a:lnTo>
                  <a:pt x="12192001" y="0"/>
                </a:lnTo>
                <a:lnTo>
                  <a:pt x="12192001" y="931004"/>
                </a:lnTo>
                <a:lnTo>
                  <a:pt x="12192000" y="931004"/>
                </a:lnTo>
                <a:lnTo>
                  <a:pt x="12192000" y="4789689"/>
                </a:lnTo>
                <a:lnTo>
                  <a:pt x="0" y="4789689"/>
                </a:lnTo>
                <a:lnTo>
                  <a:pt x="0" y="869520"/>
                </a:lnTo>
                <a:lnTo>
                  <a:pt x="0" y="36573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rIns="270000" bIns="180000" anchor="b">
            <a:noAutofit/>
          </a:bodyPr>
          <a:lstStyle>
            <a:lvl1pPr marL="0" indent="0" algn="r">
              <a:buNone/>
              <a:defRPr sz="1400">
                <a:solidFill>
                  <a:schemeClr val="bg1"/>
                </a:solidFill>
              </a:defRPr>
            </a:lvl1pPr>
          </a:lstStyle>
          <a:p>
            <a:endParaRPr lang="nl-NL"/>
          </a:p>
        </p:txBody>
      </p:sp>
      <p:sp>
        <p:nvSpPr>
          <p:cNvPr id="5" name="Tijdelijke aanduiding voor tekst 4">
            <a:extLst>
              <a:ext uri="{FF2B5EF4-FFF2-40B4-BE49-F238E27FC236}">
                <a16:creationId xmlns:a16="http://schemas.microsoft.com/office/drawing/2014/main" id="{56546FDD-68F7-8144-B5B6-66DB9AC48B2B}"/>
              </a:ext>
            </a:extLst>
          </p:cNvPr>
          <p:cNvSpPr>
            <a:spLocks noGrp="1"/>
          </p:cNvSpPr>
          <p:nvPr>
            <p:ph type="body" sz="quarter" idx="11" hasCustomPrompt="1"/>
          </p:nvPr>
        </p:nvSpPr>
        <p:spPr>
          <a:xfrm>
            <a:off x="746164" y="4674388"/>
            <a:ext cx="6398555" cy="1603232"/>
          </a:xfrm>
          <a:prstGeom prst="roundRect">
            <a:avLst>
              <a:gd name="adj" fmla="val 5909"/>
            </a:avLst>
          </a:prstGeom>
          <a:solidFill>
            <a:schemeClr val="tx2"/>
          </a:solidFill>
        </p:spPr>
        <p:txBody>
          <a:bodyPr wrap="square" lIns="360000" tIns="360000" rIns="360000" bIns="360000" anchor="b">
            <a:sp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consectetuer</a:t>
            </a:r>
            <a:r>
              <a:rPr lang="nl-NL"/>
              <a:t> </a:t>
            </a:r>
            <a:r>
              <a:rPr lang="nl-NL" err="1"/>
              <a:t>adipiscing</a:t>
            </a:r>
            <a:r>
              <a:rPr lang="nl-NL"/>
              <a:t> </a:t>
            </a:r>
            <a:r>
              <a:rPr lang="nl-NL" err="1"/>
              <a:t>elit</a:t>
            </a:r>
            <a:r>
              <a:rPr lang="nl-NL"/>
              <a:t>, </a:t>
            </a:r>
            <a:r>
              <a:rPr lang="nl-NL" err="1"/>
              <a:t>sed</a:t>
            </a:r>
            <a:r>
              <a:rPr lang="nl-NL"/>
              <a:t> </a:t>
            </a:r>
            <a:r>
              <a:rPr lang="nl-NL" err="1"/>
              <a:t>diam</a:t>
            </a:r>
            <a:r>
              <a:rPr lang="nl-NL"/>
              <a:t> </a:t>
            </a:r>
            <a:r>
              <a:rPr lang="nl-NL" err="1"/>
              <a:t>nonummy</a:t>
            </a:r>
            <a:r>
              <a:rPr lang="nl-NL"/>
              <a:t> </a:t>
            </a:r>
            <a:r>
              <a:rPr lang="nl-NL" err="1"/>
              <a:t>nibh</a:t>
            </a:r>
            <a:r>
              <a:rPr lang="nl-NL"/>
              <a:t> </a:t>
            </a:r>
            <a:r>
              <a:rPr lang="nl-NL" err="1"/>
              <a:t>euismod</a:t>
            </a:r>
            <a:r>
              <a:rPr lang="nl-NL"/>
              <a:t> </a:t>
            </a:r>
            <a:r>
              <a:rPr lang="nl-NL" err="1"/>
              <a:t>tincidunt</a:t>
            </a:r>
            <a:r>
              <a:rPr lang="nl-NL"/>
              <a:t> ut </a:t>
            </a:r>
            <a:r>
              <a:rPr lang="nl-NL" err="1"/>
              <a:t>laoreet</a:t>
            </a:r>
            <a:r>
              <a:rPr lang="nl-NL"/>
              <a:t> </a:t>
            </a:r>
            <a:r>
              <a:rPr lang="nl-NL" err="1"/>
              <a:t>dolore</a:t>
            </a:r>
            <a:r>
              <a:rPr lang="nl-NL"/>
              <a:t> magna </a:t>
            </a:r>
            <a:r>
              <a:rPr lang="nl-NL" err="1"/>
              <a:t>aliquam</a:t>
            </a:r>
            <a:r>
              <a:rPr lang="nl-NL"/>
              <a:t> </a:t>
            </a:r>
            <a:r>
              <a:rPr lang="nl-NL" err="1"/>
              <a:t>erat</a:t>
            </a:r>
            <a:r>
              <a:rPr lang="nl-NL"/>
              <a:t> </a:t>
            </a:r>
            <a:r>
              <a:rPr lang="nl-NL" err="1"/>
              <a:t>volutpat</a:t>
            </a:r>
            <a:r>
              <a:rPr lang="nl-NL"/>
              <a:t>.</a:t>
            </a:r>
          </a:p>
        </p:txBody>
      </p:sp>
      <p:pic>
        <p:nvPicPr>
          <p:cNvPr id="13" name="Graphic 12">
            <a:extLst>
              <a:ext uri="{FF2B5EF4-FFF2-40B4-BE49-F238E27FC236}">
                <a16:creationId xmlns:a16="http://schemas.microsoft.com/office/drawing/2014/main" id="{2C349506-AC9E-2942-8CD2-B7EC88C710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14" name="Graphic 13">
            <a:extLst>
              <a:ext uri="{FF2B5EF4-FFF2-40B4-BE49-F238E27FC236}">
                <a16:creationId xmlns:a16="http://schemas.microsoft.com/office/drawing/2014/main" id="{9F946F57-86C1-B642-99B9-7D4C8E98578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15" name="Tekstvak 14">
            <a:extLst>
              <a:ext uri="{FF2B5EF4-FFF2-40B4-BE49-F238E27FC236}">
                <a16:creationId xmlns:a16="http://schemas.microsoft.com/office/drawing/2014/main" id="{E2FAE9C4-BBC5-0845-A87C-BBE039A73CFE}"/>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17" name="Tekstvak 16">
            <a:extLst>
              <a:ext uri="{FF2B5EF4-FFF2-40B4-BE49-F238E27FC236}">
                <a16:creationId xmlns:a16="http://schemas.microsoft.com/office/drawing/2014/main" id="{1A34793F-ED60-4D45-AC8E-630134181DEE}"/>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pic>
        <p:nvPicPr>
          <p:cNvPr id="3" name="Graphic 2">
            <a:extLst>
              <a:ext uri="{FF2B5EF4-FFF2-40B4-BE49-F238E27FC236}">
                <a16:creationId xmlns:a16="http://schemas.microsoft.com/office/drawing/2014/main" id="{0A76702C-EF0F-812F-84C6-30958D82D84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75864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bijschift">
    <p:bg>
      <p:bgPr>
        <a:solidFill>
          <a:schemeClr val="bg1"/>
        </a:solidFill>
        <a:effectLst/>
      </p:bgPr>
    </p:bg>
    <p:spTree>
      <p:nvGrpSpPr>
        <p:cNvPr id="1" name=""/>
        <p:cNvGrpSpPr/>
        <p:nvPr/>
      </p:nvGrpSpPr>
      <p:grpSpPr>
        <a:xfrm>
          <a:off x="0" y="0"/>
          <a:ext cx="0" cy="0"/>
          <a:chOff x="0" y="0"/>
          <a:chExt cx="0" cy="0"/>
        </a:xfrm>
      </p:grpSpPr>
      <p:sp>
        <p:nvSpPr>
          <p:cNvPr id="6" name="Vrije vorm 5">
            <a:extLst>
              <a:ext uri="{FF2B5EF4-FFF2-40B4-BE49-F238E27FC236}">
                <a16:creationId xmlns:a16="http://schemas.microsoft.com/office/drawing/2014/main" id="{DD851DB0-FB63-48BD-AFA5-1C070D67FA2C}"/>
              </a:ext>
            </a:extLst>
          </p:cNvPr>
          <p:cNvSpPr>
            <a:spLocks noGrp="1"/>
          </p:cNvSpPr>
          <p:nvPr>
            <p:ph type="pic" sz="quarter" idx="10"/>
          </p:nvPr>
        </p:nvSpPr>
        <p:spPr>
          <a:xfrm>
            <a:off x="0" y="407344"/>
            <a:ext cx="12192000" cy="6450656"/>
          </a:xfrm>
          <a:custGeom>
            <a:avLst/>
            <a:gdLst>
              <a:gd name="connsiteX0" fmla="*/ 0 w 12192000"/>
              <a:gd name="connsiteY0" fmla="*/ 0 h 6450656"/>
              <a:gd name="connsiteX1" fmla="*/ 1 w 12192000"/>
              <a:gd name="connsiteY1" fmla="*/ 0 h 6450656"/>
              <a:gd name="connsiteX2" fmla="*/ 1 w 12192000"/>
              <a:gd name="connsiteY2" fmla="*/ 317586 h 6450656"/>
              <a:gd name="connsiteX3" fmla="*/ 1290659 w 12192000"/>
              <a:gd name="connsiteY3" fmla="*/ 317586 h 6450656"/>
              <a:gd name="connsiteX4" fmla="*/ 1411483 w 12192000"/>
              <a:gd name="connsiteY4" fmla="*/ 196762 h 6450656"/>
              <a:gd name="connsiteX5" fmla="*/ 1411483 w 12192000"/>
              <a:gd name="connsiteY5" fmla="*/ 0 h 6450656"/>
              <a:gd name="connsiteX6" fmla="*/ 1811547 w 12192000"/>
              <a:gd name="connsiteY6" fmla="*/ 0 h 6450656"/>
              <a:gd name="connsiteX7" fmla="*/ 2561968 w 12192000"/>
              <a:gd name="connsiteY7" fmla="*/ 0 h 6450656"/>
              <a:gd name="connsiteX8" fmla="*/ 12192000 w 12192000"/>
              <a:gd name="connsiteY8" fmla="*/ 0 h 6450656"/>
              <a:gd name="connsiteX9" fmla="*/ 12192000 w 12192000"/>
              <a:gd name="connsiteY9" fmla="*/ 1670838 h 6450656"/>
              <a:gd name="connsiteX10" fmla="*/ 12192000 w 12192000"/>
              <a:gd name="connsiteY10" fmla="*/ 6450656 h 6450656"/>
              <a:gd name="connsiteX11" fmla="*/ 0 w 12192000"/>
              <a:gd name="connsiteY11" fmla="*/ 6450656 h 6450656"/>
              <a:gd name="connsiteX12" fmla="*/ 0 w 12192000"/>
              <a:gd name="connsiteY12" fmla="*/ 1670838 h 6450656"/>
              <a:gd name="connsiteX13" fmla="*/ 0 w 12192000"/>
              <a:gd name="connsiteY13" fmla="*/ 745953 h 6450656"/>
              <a:gd name="connsiteX14" fmla="*/ 0 w 12192000"/>
              <a:gd name="connsiteY14" fmla="*/ 365739 h 645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450656">
                <a:moveTo>
                  <a:pt x="0" y="0"/>
                </a:moveTo>
                <a:lnTo>
                  <a:pt x="1" y="0"/>
                </a:lnTo>
                <a:lnTo>
                  <a:pt x="1" y="317586"/>
                </a:lnTo>
                <a:lnTo>
                  <a:pt x="1290659" y="317586"/>
                </a:lnTo>
                <a:cubicBezTo>
                  <a:pt x="1357388" y="317586"/>
                  <a:pt x="1411483" y="263491"/>
                  <a:pt x="1411483" y="196762"/>
                </a:cubicBezTo>
                <a:lnTo>
                  <a:pt x="1411483" y="0"/>
                </a:lnTo>
                <a:lnTo>
                  <a:pt x="1811547" y="0"/>
                </a:lnTo>
                <a:lnTo>
                  <a:pt x="2561968" y="0"/>
                </a:lnTo>
                <a:lnTo>
                  <a:pt x="12192000" y="0"/>
                </a:lnTo>
                <a:lnTo>
                  <a:pt x="12192000" y="1670838"/>
                </a:lnTo>
                <a:lnTo>
                  <a:pt x="12192000" y="6450656"/>
                </a:lnTo>
                <a:lnTo>
                  <a:pt x="0" y="6450656"/>
                </a:lnTo>
                <a:lnTo>
                  <a:pt x="0" y="1670838"/>
                </a:lnTo>
                <a:lnTo>
                  <a:pt x="0" y="745953"/>
                </a:lnTo>
                <a:lnTo>
                  <a:pt x="0" y="365739"/>
                </a:lnTo>
                <a:close/>
              </a:path>
            </a:pathLst>
          </a:custGeom>
          <a:blipFill>
            <a:blip r:embed="rId2"/>
            <a:stretch>
              <a:fillRect/>
            </a:stretch>
          </a:blipFill>
        </p:spPr>
        <p:txBody>
          <a:bodyPr wrap="square" bIns="180000" anchor="b">
            <a:noAutofit/>
          </a:bodyPr>
          <a:lstStyle>
            <a:lvl1pPr marL="0" indent="0" algn="ctr">
              <a:buNone/>
              <a:defRPr sz="1400">
                <a:solidFill>
                  <a:schemeClr val="bg1"/>
                </a:solidFill>
              </a:defRPr>
            </a:lvl1pPr>
          </a:lstStyle>
          <a:p>
            <a:endParaRPr lang="nl-NL"/>
          </a:p>
        </p:txBody>
      </p:sp>
      <p:sp>
        <p:nvSpPr>
          <p:cNvPr id="20" name="Tijdelijke aanduiding voor tekst 4">
            <a:extLst>
              <a:ext uri="{FF2B5EF4-FFF2-40B4-BE49-F238E27FC236}">
                <a16:creationId xmlns:a16="http://schemas.microsoft.com/office/drawing/2014/main" id="{7B54CDC9-B020-B144-8A51-B08D95D5E1E0}"/>
              </a:ext>
            </a:extLst>
          </p:cNvPr>
          <p:cNvSpPr>
            <a:spLocks noGrp="1"/>
          </p:cNvSpPr>
          <p:nvPr>
            <p:ph type="body" sz="quarter" idx="11" hasCustomPrompt="1"/>
          </p:nvPr>
        </p:nvSpPr>
        <p:spPr>
          <a:xfrm>
            <a:off x="8310880" y="3534246"/>
            <a:ext cx="3131791" cy="2743374"/>
          </a:xfrm>
          <a:prstGeom prst="roundRect">
            <a:avLst>
              <a:gd name="adj" fmla="val 5909"/>
            </a:avLst>
          </a:prstGeom>
          <a:solidFill>
            <a:schemeClr val="tx2"/>
          </a:solidFill>
        </p:spPr>
        <p:txBody>
          <a:bodyPr wrap="square" lIns="360000" tIns="360000" rIns="360000" bIns="360000" anchor="b">
            <a:sp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consectetuer</a:t>
            </a:r>
            <a:r>
              <a:rPr lang="nl-NL"/>
              <a:t> </a:t>
            </a:r>
            <a:r>
              <a:rPr lang="nl-NL" err="1"/>
              <a:t>adipiscing</a:t>
            </a:r>
            <a:r>
              <a:rPr lang="nl-NL"/>
              <a:t> </a:t>
            </a:r>
            <a:r>
              <a:rPr lang="nl-NL" err="1"/>
              <a:t>elit</a:t>
            </a:r>
            <a:r>
              <a:rPr lang="nl-NL"/>
              <a:t>, </a:t>
            </a:r>
            <a:r>
              <a:rPr lang="nl-NL" err="1"/>
              <a:t>sed</a:t>
            </a:r>
            <a:r>
              <a:rPr lang="nl-NL"/>
              <a:t> </a:t>
            </a:r>
            <a:r>
              <a:rPr lang="nl-NL" err="1"/>
              <a:t>diam</a:t>
            </a:r>
            <a:r>
              <a:rPr lang="nl-NL"/>
              <a:t> </a:t>
            </a:r>
            <a:r>
              <a:rPr lang="nl-NL" err="1"/>
              <a:t>nonummy</a:t>
            </a:r>
            <a:r>
              <a:rPr lang="nl-NL"/>
              <a:t> </a:t>
            </a:r>
            <a:r>
              <a:rPr lang="nl-NL" err="1"/>
              <a:t>nibh</a:t>
            </a:r>
            <a:r>
              <a:rPr lang="nl-NL"/>
              <a:t> </a:t>
            </a:r>
            <a:r>
              <a:rPr lang="nl-NL" err="1"/>
              <a:t>euismod</a:t>
            </a:r>
            <a:r>
              <a:rPr lang="nl-NL"/>
              <a:t> </a:t>
            </a:r>
            <a:r>
              <a:rPr lang="nl-NL" err="1"/>
              <a:t>tincidunt</a:t>
            </a:r>
            <a:r>
              <a:rPr lang="nl-NL"/>
              <a:t> ut </a:t>
            </a:r>
            <a:r>
              <a:rPr lang="nl-NL" err="1"/>
              <a:t>laoreet</a:t>
            </a:r>
            <a:r>
              <a:rPr lang="nl-NL"/>
              <a:t> </a:t>
            </a:r>
            <a:r>
              <a:rPr lang="nl-NL" err="1"/>
              <a:t>dolore</a:t>
            </a:r>
            <a:r>
              <a:rPr lang="nl-NL"/>
              <a:t> magna </a:t>
            </a:r>
            <a:r>
              <a:rPr lang="nl-NL" err="1"/>
              <a:t>aliquam</a:t>
            </a:r>
            <a:r>
              <a:rPr lang="nl-NL"/>
              <a:t> </a:t>
            </a:r>
            <a:r>
              <a:rPr lang="nl-NL" err="1"/>
              <a:t>erat</a:t>
            </a:r>
            <a:r>
              <a:rPr lang="nl-NL"/>
              <a:t> </a:t>
            </a:r>
            <a:r>
              <a:rPr lang="nl-NL" err="1"/>
              <a:t>volutpat</a:t>
            </a:r>
            <a:r>
              <a:rPr lang="nl-NL"/>
              <a:t>.</a:t>
            </a:r>
          </a:p>
        </p:txBody>
      </p:sp>
      <p:pic>
        <p:nvPicPr>
          <p:cNvPr id="21" name="Graphic 20">
            <a:extLst>
              <a:ext uri="{FF2B5EF4-FFF2-40B4-BE49-F238E27FC236}">
                <a16:creationId xmlns:a16="http://schemas.microsoft.com/office/drawing/2014/main" id="{76710470-00B1-7C4F-8B65-FB82C963E00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81" y="7579332"/>
            <a:ext cx="264161" cy="264161"/>
          </a:xfrm>
          <a:prstGeom prst="rect">
            <a:avLst/>
          </a:prstGeom>
        </p:spPr>
      </p:pic>
      <p:pic>
        <p:nvPicPr>
          <p:cNvPr id="22" name="Graphic 21">
            <a:extLst>
              <a:ext uri="{FF2B5EF4-FFF2-40B4-BE49-F238E27FC236}">
                <a16:creationId xmlns:a16="http://schemas.microsoft.com/office/drawing/2014/main" id="{B41075EC-A37F-A946-BDC3-0A9F1229660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80" y="7071413"/>
            <a:ext cx="264161" cy="264161"/>
          </a:xfrm>
          <a:prstGeom prst="rect">
            <a:avLst/>
          </a:prstGeom>
        </p:spPr>
      </p:pic>
      <p:sp>
        <p:nvSpPr>
          <p:cNvPr id="23" name="Tekstvak 22">
            <a:extLst>
              <a:ext uri="{FF2B5EF4-FFF2-40B4-BE49-F238E27FC236}">
                <a16:creationId xmlns:a16="http://schemas.microsoft.com/office/drawing/2014/main" id="{46EA299A-662A-A341-B277-CE6B1510ACAB}"/>
              </a:ext>
            </a:extLst>
          </p:cNvPr>
          <p:cNvSpPr txBox="1"/>
          <p:nvPr userDrawn="1"/>
        </p:nvSpPr>
        <p:spPr>
          <a:xfrm>
            <a:off x="254340" y="7073964"/>
            <a:ext cx="5272700" cy="430887"/>
          </a:xfrm>
          <a:prstGeom prst="rect">
            <a:avLst/>
          </a:prstGeom>
          <a:noFill/>
        </p:spPr>
        <p:txBody>
          <a:bodyPr wrap="square" rtlCol="0">
            <a:spAutoFit/>
          </a:bodyPr>
          <a:lstStyle/>
          <a:p>
            <a:r>
              <a:rPr lang="nl-NL" sz="1100">
                <a:solidFill>
                  <a:schemeClr val="tx1">
                    <a:lumMod val="65000"/>
                    <a:lumOff val="35000"/>
                  </a:schemeClr>
                </a:solidFill>
              </a:rPr>
              <a:t>Klik op dit icoon om een afbeelding in te voegen of sleep een foto naar het fotokader. </a:t>
            </a:r>
            <a:br>
              <a:rPr lang="nl-NL" sz="1100">
                <a:solidFill>
                  <a:schemeClr val="tx1">
                    <a:lumMod val="65000"/>
                    <a:lumOff val="35000"/>
                  </a:schemeClr>
                </a:solidFill>
              </a:rPr>
            </a:br>
            <a:r>
              <a:rPr lang="nl-NL" sz="1100">
                <a:solidFill>
                  <a:schemeClr val="tx1">
                    <a:lumMod val="65000"/>
                    <a:lumOff val="35000"/>
                  </a:schemeClr>
                </a:solidFill>
              </a:rPr>
              <a:t>Icoon niet zichtbaar? Klik op de foto en dan op delete om een nieuwe foto toe te voegen.</a:t>
            </a:r>
          </a:p>
        </p:txBody>
      </p:sp>
      <p:sp>
        <p:nvSpPr>
          <p:cNvPr id="24" name="Tekstvak 23">
            <a:extLst>
              <a:ext uri="{FF2B5EF4-FFF2-40B4-BE49-F238E27FC236}">
                <a16:creationId xmlns:a16="http://schemas.microsoft.com/office/drawing/2014/main" id="{2FC068AB-3A0E-E047-A0E6-D662932E46CA}"/>
              </a:ext>
            </a:extLst>
          </p:cNvPr>
          <p:cNvSpPr txBox="1"/>
          <p:nvPr userDrawn="1"/>
        </p:nvSpPr>
        <p:spPr>
          <a:xfrm>
            <a:off x="254340" y="7581883"/>
            <a:ext cx="3992540" cy="261610"/>
          </a:xfrm>
          <a:prstGeom prst="rect">
            <a:avLst/>
          </a:prstGeom>
          <a:noFill/>
        </p:spPr>
        <p:txBody>
          <a:bodyPr wrap="square" rtlCol="0">
            <a:spAutoFit/>
          </a:bodyPr>
          <a:lstStyle/>
          <a:p>
            <a:r>
              <a:rPr lang="nl-NL" sz="1100">
                <a:solidFill>
                  <a:schemeClr val="tx1">
                    <a:lumMod val="65000"/>
                    <a:lumOff val="35000"/>
                  </a:schemeClr>
                </a:solidFill>
              </a:rPr>
              <a:t>Gebruik de functie ‘bijsnijden’ om een foto anders uit te kaderen. </a:t>
            </a:r>
          </a:p>
        </p:txBody>
      </p:sp>
      <p:pic>
        <p:nvPicPr>
          <p:cNvPr id="3" name="Graphic 2">
            <a:extLst>
              <a:ext uri="{FF2B5EF4-FFF2-40B4-BE49-F238E27FC236}">
                <a16:creationId xmlns:a16="http://schemas.microsoft.com/office/drawing/2014/main" id="{CFEA8993-08B6-E606-4A5C-A7E67EE4764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2235398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ussentitel - oranje">
    <p:bg>
      <p:bgPr>
        <a:solidFill>
          <a:schemeClr val="tx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1711D6-4740-AC43-9C67-4D26878EF1C8}"/>
              </a:ext>
            </a:extLst>
          </p:cNvPr>
          <p:cNvPicPr>
            <a:picLocks noChangeAspect="1"/>
          </p:cNvPicPr>
          <p:nvPr userDrawn="1"/>
        </p:nvPicPr>
        <p:blipFill>
          <a:blip r:embed="rId2">
            <a:alphaModFix amt="10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03ABFAB-E636-B74D-AEA4-CAFB9DE0D34E}"/>
              </a:ext>
            </a:extLst>
          </p:cNvPr>
          <p:cNvSpPr>
            <a:spLocks noGrp="1"/>
          </p:cNvSpPr>
          <p:nvPr>
            <p:ph type="ctrTitle"/>
          </p:nvPr>
        </p:nvSpPr>
        <p:spPr>
          <a:xfrm>
            <a:off x="606706" y="2406206"/>
            <a:ext cx="10978588" cy="1575093"/>
          </a:xfrm>
          <a:prstGeom prst="rect">
            <a:avLst/>
          </a:prstGeom>
          <a:noFill/>
        </p:spPr>
        <p:txBody>
          <a:bodyPr wrap="square" lIns="90000" tIns="90000" rIns="90000" bIns="90000" anchor="b">
            <a:normAutofit/>
          </a:bodyPr>
          <a:lstStyle>
            <a:lvl1pPr algn="l">
              <a:defRPr sz="4600">
                <a:solidFill>
                  <a:schemeClr val="bg1"/>
                </a:solidFill>
              </a:defRPr>
            </a:lvl1pPr>
          </a:lstStyle>
          <a:p>
            <a:endParaRPr lang="nl-NL"/>
          </a:p>
        </p:txBody>
      </p:sp>
      <p:sp>
        <p:nvSpPr>
          <p:cNvPr id="3" name="Ondertitel 2">
            <a:extLst>
              <a:ext uri="{FF2B5EF4-FFF2-40B4-BE49-F238E27FC236}">
                <a16:creationId xmlns:a16="http://schemas.microsoft.com/office/drawing/2014/main" id="{266A5663-B7F7-A14F-82D7-F5A44A431DE5}"/>
              </a:ext>
            </a:extLst>
          </p:cNvPr>
          <p:cNvSpPr>
            <a:spLocks noGrp="1"/>
          </p:cNvSpPr>
          <p:nvPr>
            <p:ph type="subTitle" idx="1"/>
          </p:nvPr>
        </p:nvSpPr>
        <p:spPr>
          <a:xfrm>
            <a:off x="606706" y="4012936"/>
            <a:ext cx="10978587" cy="984070"/>
          </a:xfrm>
          <a:prstGeom prst="rect">
            <a:avLst/>
          </a:prstGeom>
          <a:noFill/>
        </p:spPr>
        <p:txBody>
          <a:bodyPr wrap="square" lIns="90000" tIns="90000" rIns="90000" bIns="90000">
            <a:normAutofit/>
          </a:bodyPr>
          <a:lstStyle>
            <a:lvl1pPr marL="0" indent="0" algn="l">
              <a:lnSpc>
                <a:spcPct val="100000"/>
              </a:lnSpc>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a:p>
        </p:txBody>
      </p:sp>
      <p:sp>
        <p:nvSpPr>
          <p:cNvPr id="18" name="Rechthoek 17">
            <a:extLst>
              <a:ext uri="{FF2B5EF4-FFF2-40B4-BE49-F238E27FC236}">
                <a16:creationId xmlns:a16="http://schemas.microsoft.com/office/drawing/2014/main" id="{CDF31352-5A26-9E43-9C31-2FF4F1B5EFEA}"/>
              </a:ext>
            </a:extLst>
          </p:cNvPr>
          <p:cNvSpPr/>
          <p:nvPr userDrawn="1"/>
        </p:nvSpPr>
        <p:spPr>
          <a:xfrm>
            <a:off x="0" y="0"/>
            <a:ext cx="12192000" cy="40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met één afgeronde hoek 3">
            <a:extLst>
              <a:ext uri="{FF2B5EF4-FFF2-40B4-BE49-F238E27FC236}">
                <a16:creationId xmlns:a16="http://schemas.microsoft.com/office/drawing/2014/main" id="{8ABD00F7-B953-FF92-7E68-D4FD994A83D5}"/>
              </a:ext>
            </a:extLst>
          </p:cNvPr>
          <p:cNvSpPr/>
          <p:nvPr userDrawn="1"/>
        </p:nvSpPr>
        <p:spPr>
          <a:xfrm rot="10800000" flipH="1">
            <a:off x="1" y="-2"/>
            <a:ext cx="1411482" cy="72493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434E84AD-EC2C-1D8E-3CE8-F25F97E206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865" y="217529"/>
            <a:ext cx="1091526" cy="340216"/>
          </a:xfrm>
          <a:prstGeom prst="rect">
            <a:avLst/>
          </a:prstGeom>
        </p:spPr>
      </p:pic>
    </p:spTree>
    <p:extLst>
      <p:ext uri="{BB962C8B-B14F-4D97-AF65-F5344CB8AC3E}">
        <p14:creationId xmlns:p14="http://schemas.microsoft.com/office/powerpoint/2010/main" val="1196100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85DAADA-0946-414C-8B4F-BFDD9B304424}"/>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CDDE2EE-5D4A-7441-BB56-B817F83EA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87052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edukans.nl/"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youtube.com/watch?time_continue=33&amp;v=K_CJr8XZ69U&amp;embeds_referring_euri=https%3A%2F%2Fwww.edukans.nl%2F&amp;source_ve_path=MzY4NDIsMzY4NDIsMzY4NDIsMzY4NDIsMjg2NjIsMzY4NDIsMzY4NDIsMzY4NDIsMzY4NDIsMzY4NDIsMjg2NjY"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persoon, kleding, Menselijk gezicht, Delen&#10;&#10;Door AI gegenereerde inhoud is mogelijk onjuist.">
            <a:extLst>
              <a:ext uri="{FF2B5EF4-FFF2-40B4-BE49-F238E27FC236}">
                <a16:creationId xmlns:a16="http://schemas.microsoft.com/office/drawing/2014/main" id="{40C2AA27-5B16-53B1-7854-767A98ADC8A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435" r="15435"/>
          <a:stretch>
            <a:fillRect/>
          </a:stretch>
        </p:blipFill>
        <p:spPr/>
      </p:pic>
      <p:sp>
        <p:nvSpPr>
          <p:cNvPr id="3" name="Titel 2">
            <a:extLst>
              <a:ext uri="{FF2B5EF4-FFF2-40B4-BE49-F238E27FC236}">
                <a16:creationId xmlns:a16="http://schemas.microsoft.com/office/drawing/2014/main" id="{8EE52853-18B0-9AE5-19BF-DC2682869FFB}"/>
              </a:ext>
            </a:extLst>
          </p:cNvPr>
          <p:cNvSpPr>
            <a:spLocks noGrp="1"/>
          </p:cNvSpPr>
          <p:nvPr>
            <p:ph type="ctrTitle"/>
          </p:nvPr>
        </p:nvSpPr>
        <p:spPr/>
        <p:txBody>
          <a:bodyPr/>
          <a:lstStyle/>
          <a:p>
            <a:r>
              <a:rPr lang="nl-NL" dirty="0"/>
              <a:t>Onderwijs, </a:t>
            </a:r>
            <a:br>
              <a:rPr lang="nl-NL" dirty="0"/>
            </a:br>
            <a:r>
              <a:rPr lang="nl-NL" dirty="0"/>
              <a:t>de kans van je leven</a:t>
            </a:r>
          </a:p>
        </p:txBody>
      </p:sp>
    </p:spTree>
    <p:extLst>
      <p:ext uri="{BB962C8B-B14F-4D97-AF65-F5344CB8AC3E}">
        <p14:creationId xmlns:p14="http://schemas.microsoft.com/office/powerpoint/2010/main" val="145213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89DA7-76BC-1B93-BE2C-1F72B95908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5E51E9-31B7-6429-FE66-72B1218DBF53}"/>
              </a:ext>
            </a:extLst>
          </p:cNvPr>
          <p:cNvSpPr>
            <a:spLocks noGrp="1"/>
          </p:cNvSpPr>
          <p:nvPr>
            <p:ph type="title"/>
          </p:nvPr>
        </p:nvSpPr>
        <p:spPr/>
        <p:txBody>
          <a:bodyPr>
            <a:normAutofit/>
          </a:bodyPr>
          <a:lstStyle/>
          <a:p>
            <a:r>
              <a:rPr lang="nl-NL" sz="4400" dirty="0"/>
              <a:t>Uw kerk in actie</a:t>
            </a:r>
            <a:br>
              <a:rPr lang="nl-NL" sz="4400" dirty="0"/>
            </a:br>
            <a:endParaRPr lang="nl-NL" dirty="0"/>
          </a:p>
        </p:txBody>
      </p:sp>
      <p:sp>
        <p:nvSpPr>
          <p:cNvPr id="3" name="Tijdelijke aanduiding voor inhoud 2">
            <a:extLst>
              <a:ext uri="{FF2B5EF4-FFF2-40B4-BE49-F238E27FC236}">
                <a16:creationId xmlns:a16="http://schemas.microsoft.com/office/drawing/2014/main" id="{5A899534-7FC2-396A-7400-34837A6D9014}"/>
              </a:ext>
            </a:extLst>
          </p:cNvPr>
          <p:cNvSpPr>
            <a:spLocks noGrp="1"/>
          </p:cNvSpPr>
          <p:nvPr>
            <p:ph idx="1"/>
          </p:nvPr>
        </p:nvSpPr>
        <p:spPr>
          <a:xfrm>
            <a:off x="670328" y="2039112"/>
            <a:ext cx="6089287" cy="4636008"/>
          </a:xfrm>
        </p:spPr>
        <p:txBody>
          <a:bodyPr>
            <a:noAutofit/>
          </a:bodyPr>
          <a:lstStyle/>
          <a:p>
            <a:pPr marL="0" indent="0">
              <a:buNone/>
              <a:defRPr/>
            </a:pPr>
            <a:r>
              <a:rPr lang="nl-NL" sz="2400" dirty="0"/>
              <a:t>Onze inzet is alleen mogelijk dankzij bijdragen van donateurs, fondsen, bedrijven, scholen en kerken zoals die van u.</a:t>
            </a:r>
          </a:p>
          <a:p>
            <a:pPr marL="0" indent="0">
              <a:buNone/>
              <a:defRPr/>
            </a:pPr>
            <a:endParaRPr lang="nl-NL" sz="2400" dirty="0"/>
          </a:p>
          <a:p>
            <a:pPr marL="0" indent="0">
              <a:buNone/>
              <a:defRPr/>
            </a:pPr>
            <a:r>
              <a:rPr lang="nl-NL" sz="2400" b="1" dirty="0"/>
              <a:t>Wij vinden het geweldig dat uw kerk in actie komt voor kwaliteitsonderwijs!</a:t>
            </a:r>
          </a:p>
          <a:p>
            <a:pPr marL="0" indent="0">
              <a:buNone/>
              <a:defRPr/>
            </a:pPr>
            <a:endParaRPr lang="nl-NL" sz="2400" i="1" dirty="0"/>
          </a:p>
          <a:p>
            <a:pPr marL="0" indent="0">
              <a:buNone/>
              <a:defRPr/>
            </a:pPr>
            <a:endParaRPr lang="nl-NL" sz="2400" i="1" dirty="0"/>
          </a:p>
          <a:p>
            <a:pPr marL="0" indent="0">
              <a:buNone/>
              <a:defRPr/>
            </a:pPr>
            <a:endParaRPr lang="nl-NL" sz="2400" i="1" dirty="0"/>
          </a:p>
          <a:p>
            <a:pPr marL="0" indent="0" algn="r">
              <a:buNone/>
              <a:defRPr/>
            </a:pPr>
            <a:r>
              <a:rPr lang="nl-NL" sz="2000" i="1" dirty="0"/>
              <a:t>Wilt u meer lezen over het werk van Edukans? </a:t>
            </a:r>
            <a:br>
              <a:rPr lang="nl-NL" sz="2000" i="1" dirty="0"/>
            </a:br>
            <a:r>
              <a:rPr lang="nl-NL" sz="2000" i="1" dirty="0"/>
              <a:t>Kijk op </a:t>
            </a:r>
            <a:r>
              <a:rPr lang="nl-NL" sz="2000" i="1" dirty="0">
                <a:hlinkClick r:id="rId2"/>
              </a:rPr>
              <a:t>www.edukans.nl</a:t>
            </a:r>
            <a:r>
              <a:rPr lang="nl-NL" sz="2000" i="1" dirty="0"/>
              <a:t> </a:t>
            </a:r>
          </a:p>
          <a:p>
            <a:pPr marL="0" indent="0">
              <a:buNone/>
              <a:defRPr/>
            </a:pPr>
            <a:endParaRPr lang="nl-NL" sz="2400" dirty="0"/>
          </a:p>
        </p:txBody>
      </p:sp>
      <p:pic>
        <p:nvPicPr>
          <p:cNvPr id="6" name="Tijdelijke aanduiding voor afbeelding 5">
            <a:extLst>
              <a:ext uri="{FF2B5EF4-FFF2-40B4-BE49-F238E27FC236}">
                <a16:creationId xmlns:a16="http://schemas.microsoft.com/office/drawing/2014/main" id="{F1F065EE-373E-A2C6-872E-1FCF1F3ABA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125" t="-124" r="14789" b="124"/>
          <a:stretch>
            <a:fillRect/>
          </a:stretch>
        </p:blipFill>
        <p:spPr>
          <a:xfrm>
            <a:off x="7324916" y="844042"/>
            <a:ext cx="4867084" cy="5590032"/>
          </a:xfrm>
        </p:spPr>
      </p:pic>
    </p:spTree>
    <p:extLst>
      <p:ext uri="{BB962C8B-B14F-4D97-AF65-F5344CB8AC3E}">
        <p14:creationId xmlns:p14="http://schemas.microsoft.com/office/powerpoint/2010/main" val="35798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D42F2-54CE-932A-98AC-86B2B95B806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1E622AE-76B9-FAB3-E379-74DAE123F3D2}"/>
              </a:ext>
            </a:extLst>
          </p:cNvPr>
          <p:cNvSpPr>
            <a:spLocks noGrp="1"/>
          </p:cNvSpPr>
          <p:nvPr>
            <p:ph type="body" sz="quarter" idx="11"/>
          </p:nvPr>
        </p:nvSpPr>
        <p:spPr/>
        <p:txBody>
          <a:bodyPr/>
          <a:lstStyle/>
          <a:p>
            <a:endParaRPr lang="nl-NL"/>
          </a:p>
        </p:txBody>
      </p:sp>
      <p:pic>
        <p:nvPicPr>
          <p:cNvPr id="9" name="Tijdelijke aanduiding voor afbeelding 8">
            <a:extLst>
              <a:ext uri="{FF2B5EF4-FFF2-40B4-BE49-F238E27FC236}">
                <a16:creationId xmlns:a16="http://schemas.microsoft.com/office/drawing/2014/main" id="{D4871FB3-ACC4-3919-87B4-E6F98DC9D4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326" b="10326"/>
          <a:stretch/>
        </p:blipFill>
        <p:spPr/>
      </p:pic>
      <p:sp>
        <p:nvSpPr>
          <p:cNvPr id="8" name="Rechthoek: afgeronde hoeken 7">
            <a:extLst>
              <a:ext uri="{FF2B5EF4-FFF2-40B4-BE49-F238E27FC236}">
                <a16:creationId xmlns:a16="http://schemas.microsoft.com/office/drawing/2014/main" id="{E98F46AC-8A38-66D5-E4D4-37B6D1F339F9}"/>
              </a:ext>
            </a:extLst>
          </p:cNvPr>
          <p:cNvSpPr/>
          <p:nvPr/>
        </p:nvSpPr>
        <p:spPr>
          <a:xfrm>
            <a:off x="8073736" y="4905933"/>
            <a:ext cx="3855027" cy="164807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6B6D9BA4-8957-50D0-9DE8-0842F3328268}"/>
              </a:ext>
            </a:extLst>
          </p:cNvPr>
          <p:cNvSpPr txBox="1"/>
          <p:nvPr/>
        </p:nvSpPr>
        <p:spPr>
          <a:xfrm>
            <a:off x="8276168" y="5011367"/>
            <a:ext cx="3457448" cy="1446550"/>
          </a:xfrm>
          <a:prstGeom prst="rect">
            <a:avLst/>
          </a:prstGeom>
          <a:noFill/>
        </p:spPr>
        <p:txBody>
          <a:bodyPr wrap="square" lIns="91440" tIns="45720" rIns="91440" bIns="45720" rtlCol="0" anchor="t">
            <a:spAutoFit/>
          </a:bodyPr>
          <a:lstStyle/>
          <a:p>
            <a:pPr algn="ctr"/>
            <a:r>
              <a:rPr lang="nl-NL" sz="4400" b="1">
                <a:solidFill>
                  <a:schemeClr val="bg1"/>
                </a:solidFill>
              </a:rPr>
              <a:t>Bedankt voor </a:t>
            </a:r>
            <a:endParaRPr lang="nl-NL">
              <a:solidFill>
                <a:schemeClr val="bg1"/>
              </a:solidFill>
            </a:endParaRPr>
          </a:p>
          <a:p>
            <a:pPr algn="ctr"/>
            <a:r>
              <a:rPr lang="nl-NL" sz="4400" b="1">
                <a:solidFill>
                  <a:schemeClr val="bg1"/>
                </a:solidFill>
              </a:rPr>
              <a:t>uw bijdrage!</a:t>
            </a:r>
          </a:p>
        </p:txBody>
      </p:sp>
    </p:spTree>
    <p:extLst>
      <p:ext uri="{BB962C8B-B14F-4D97-AF65-F5344CB8AC3E}">
        <p14:creationId xmlns:p14="http://schemas.microsoft.com/office/powerpoint/2010/main" val="335065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15928-5DA6-993E-AA2D-1850A2B51610}"/>
              </a:ext>
            </a:extLst>
          </p:cNvPr>
          <p:cNvSpPr>
            <a:spLocks noGrp="1"/>
          </p:cNvSpPr>
          <p:nvPr>
            <p:ph type="title"/>
          </p:nvPr>
        </p:nvSpPr>
        <p:spPr/>
        <p:txBody>
          <a:bodyPr/>
          <a:lstStyle/>
          <a:p>
            <a:r>
              <a:rPr lang="nl-NL" sz="4400" dirty="0"/>
              <a:t>De droom van Edukans</a:t>
            </a:r>
            <a:br>
              <a:rPr lang="nl-NL" sz="4400" dirty="0"/>
            </a:br>
            <a:endParaRPr lang="nl-NL" dirty="0"/>
          </a:p>
        </p:txBody>
      </p:sp>
      <p:sp>
        <p:nvSpPr>
          <p:cNvPr id="3" name="Tijdelijke aanduiding voor inhoud 2">
            <a:extLst>
              <a:ext uri="{FF2B5EF4-FFF2-40B4-BE49-F238E27FC236}">
                <a16:creationId xmlns:a16="http://schemas.microsoft.com/office/drawing/2014/main" id="{DBA602A8-E91C-FF08-9196-BDC6BD1A7D3C}"/>
              </a:ext>
            </a:extLst>
          </p:cNvPr>
          <p:cNvSpPr>
            <a:spLocks noGrp="1"/>
          </p:cNvSpPr>
          <p:nvPr>
            <p:ph idx="1"/>
          </p:nvPr>
        </p:nvSpPr>
        <p:spPr>
          <a:xfrm>
            <a:off x="670328" y="2039112"/>
            <a:ext cx="6089287" cy="4394962"/>
          </a:xfrm>
        </p:spPr>
        <p:txBody>
          <a:bodyPr>
            <a:normAutofit/>
          </a:bodyPr>
          <a:lstStyle/>
          <a:p>
            <a:pPr marL="0" indent="0">
              <a:buNone/>
            </a:pPr>
            <a:r>
              <a:rPr lang="nl-NL" sz="2400" dirty="0"/>
              <a:t>Stelt u zich eens voor dat alle kinderen en jongeren op de wereld een fijne plek zouden hebben om te leren. Een veilige, inclusieve omgeving waar ze zichzelf kunnen zijn en zich ontplooien. Waar ze de vaardigheden ontwikkelen om vorm te kunnen geven aan een gelijkwaardige en duurzame toekomst.  </a:t>
            </a:r>
          </a:p>
          <a:p>
            <a:pPr marL="0" indent="0">
              <a:buNone/>
            </a:pPr>
            <a:r>
              <a:rPr lang="nl-NL" sz="2400" b="1" dirty="0"/>
              <a:t>Het is de droom die ons elke dag inspireert. De missie waar we hard aan werken. </a:t>
            </a:r>
          </a:p>
        </p:txBody>
      </p:sp>
      <p:pic>
        <p:nvPicPr>
          <p:cNvPr id="6" name="Tijdelijke aanduiding voor afbeelding 5" descr="Afbeelding met kleding, persoon, Menselijk gezicht, jongen&#10;&#10;Door AI gegenereerde inhoud is mogelijk onjuist.">
            <a:extLst>
              <a:ext uri="{FF2B5EF4-FFF2-40B4-BE49-F238E27FC236}">
                <a16:creationId xmlns:a16="http://schemas.microsoft.com/office/drawing/2014/main" id="{6C19D28D-7050-46CE-3ABC-630082DFAE5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873" r="24073"/>
          <a:stretch>
            <a:fillRect/>
          </a:stretch>
        </p:blipFill>
        <p:spPr>
          <a:xfrm>
            <a:off x="7324916" y="844042"/>
            <a:ext cx="4867084" cy="5590032"/>
          </a:xfrm>
        </p:spPr>
      </p:pic>
    </p:spTree>
    <p:extLst>
      <p:ext uri="{BB962C8B-B14F-4D97-AF65-F5344CB8AC3E}">
        <p14:creationId xmlns:p14="http://schemas.microsoft.com/office/powerpoint/2010/main" val="1508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37013-11E1-C374-6BAD-F26020C0BE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DE63F5-1597-70BA-375A-938748AD3278}"/>
              </a:ext>
            </a:extLst>
          </p:cNvPr>
          <p:cNvSpPr>
            <a:spLocks noGrp="1"/>
          </p:cNvSpPr>
          <p:nvPr>
            <p:ph type="title"/>
          </p:nvPr>
        </p:nvSpPr>
        <p:spPr/>
        <p:txBody>
          <a:bodyPr/>
          <a:lstStyle/>
          <a:p>
            <a:r>
              <a:rPr lang="nl-NL" sz="4400" dirty="0"/>
              <a:t>De noodzaak</a:t>
            </a:r>
            <a:br>
              <a:rPr lang="nl-NL" sz="4400" dirty="0"/>
            </a:br>
            <a:endParaRPr lang="nl-NL" dirty="0"/>
          </a:p>
        </p:txBody>
      </p:sp>
      <p:sp>
        <p:nvSpPr>
          <p:cNvPr id="3" name="Tijdelijke aanduiding voor inhoud 2">
            <a:extLst>
              <a:ext uri="{FF2B5EF4-FFF2-40B4-BE49-F238E27FC236}">
                <a16:creationId xmlns:a16="http://schemas.microsoft.com/office/drawing/2014/main" id="{41F730C9-A15B-53A4-8835-F949F422435C}"/>
              </a:ext>
            </a:extLst>
          </p:cNvPr>
          <p:cNvSpPr>
            <a:spLocks noGrp="1"/>
          </p:cNvSpPr>
          <p:nvPr>
            <p:ph idx="1"/>
          </p:nvPr>
        </p:nvSpPr>
        <p:spPr>
          <a:xfrm>
            <a:off x="670328" y="2039112"/>
            <a:ext cx="6089287" cy="4394962"/>
          </a:xfrm>
        </p:spPr>
        <p:txBody>
          <a:bodyPr>
            <a:normAutofit/>
          </a:bodyPr>
          <a:lstStyle/>
          <a:p>
            <a:pPr marL="0" indent="0">
              <a:buNone/>
            </a:pPr>
            <a:r>
              <a:rPr lang="nl-NL" sz="2400" dirty="0"/>
              <a:t>Hoewel steeds meer kinderen naar school gaan, blijven miljoenen leerlingen buitengesloten. Vaak is de kwaliteit te laag: te weinig goed opgeleide leraren, onvoldoende materialen en een gebrekkige infrastructuur maken dat kinderen afhaken of helemaal niet naar school gaan. </a:t>
            </a:r>
          </a:p>
          <a:p>
            <a:pPr marL="0" indent="0">
              <a:buNone/>
            </a:pPr>
            <a:r>
              <a:rPr lang="nl-NL" sz="2400" b="1" dirty="0"/>
              <a:t>De noodzaak voor kwaliteitsonderwijs is groot. </a:t>
            </a:r>
          </a:p>
          <a:p>
            <a:pPr marL="0" indent="0">
              <a:buNone/>
            </a:pPr>
            <a:r>
              <a:rPr lang="nl-NL" sz="2400" dirty="0"/>
              <a:t> </a:t>
            </a:r>
          </a:p>
        </p:txBody>
      </p:sp>
      <p:pic>
        <p:nvPicPr>
          <p:cNvPr id="6" name="Tijdelijke aanduiding voor afbeelding 5">
            <a:extLst>
              <a:ext uri="{FF2B5EF4-FFF2-40B4-BE49-F238E27FC236}">
                <a16:creationId xmlns:a16="http://schemas.microsoft.com/office/drawing/2014/main" id="{6AA0D82F-2316-E760-64C6-0AFAF0164D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2" r="62"/>
          <a:stretch/>
        </p:blipFill>
        <p:spPr>
          <a:xfrm>
            <a:off x="7324916" y="844042"/>
            <a:ext cx="4867084" cy="5590032"/>
          </a:xfrm>
        </p:spPr>
      </p:pic>
    </p:spTree>
    <p:extLst>
      <p:ext uri="{BB962C8B-B14F-4D97-AF65-F5344CB8AC3E}">
        <p14:creationId xmlns:p14="http://schemas.microsoft.com/office/powerpoint/2010/main" val="285339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EA93A2B-58D9-4996-FC27-E45454B502DC}"/>
            </a:ext>
          </a:extLst>
        </p:cNvPr>
        <p:cNvGrpSpPr/>
        <p:nvPr/>
      </p:nvGrpSpPr>
      <p:grpSpPr>
        <a:xfrm>
          <a:off x="0" y="0"/>
          <a:ext cx="0" cy="0"/>
          <a:chOff x="0" y="0"/>
          <a:chExt cx="0" cy="0"/>
        </a:xfrm>
      </p:grpSpPr>
      <p:sp>
        <p:nvSpPr>
          <p:cNvPr id="13" name="Rechthoek: afgeronde diagonale hoeken 12">
            <a:extLst>
              <a:ext uri="{FF2B5EF4-FFF2-40B4-BE49-F238E27FC236}">
                <a16:creationId xmlns:a16="http://schemas.microsoft.com/office/drawing/2014/main" id="{8684DC6B-1150-1C75-EC75-05F5FCDCF054}"/>
              </a:ext>
            </a:extLst>
          </p:cNvPr>
          <p:cNvSpPr/>
          <p:nvPr/>
        </p:nvSpPr>
        <p:spPr>
          <a:xfrm>
            <a:off x="4502275" y="868782"/>
            <a:ext cx="7159859" cy="5663629"/>
          </a:xfrm>
          <a:prstGeom prst="round2DiagRect">
            <a:avLst/>
          </a:prstGeom>
          <a:solidFill>
            <a:srgbClr val="FFFF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457D43B2-F7FF-2E47-EC31-9BAE9D9BF3AD}"/>
              </a:ext>
            </a:extLst>
          </p:cNvPr>
          <p:cNvSpPr>
            <a:spLocks noGrp="1"/>
          </p:cNvSpPr>
          <p:nvPr>
            <p:ph idx="1"/>
          </p:nvPr>
        </p:nvSpPr>
        <p:spPr>
          <a:xfrm>
            <a:off x="4743439" y="1357446"/>
            <a:ext cx="6677529" cy="4686300"/>
          </a:xfrm>
        </p:spPr>
        <p:txBody>
          <a:bodyPr>
            <a:noAutofit/>
          </a:bodyPr>
          <a:lstStyle/>
          <a:p>
            <a:pPr marL="0" indent="0" algn="ctr">
              <a:lnSpc>
                <a:spcPct val="120000"/>
              </a:lnSpc>
              <a:buNone/>
            </a:pPr>
            <a:r>
              <a:rPr lang="nl-NL" sz="2400" b="1" dirty="0"/>
              <a:t>“Eén ervaring die me echt raakte, gebeurde in een vluchtelingenkamp, waar ik een jongetje van 10 jaar vroeg waarom hij ervoor koos om naar school te gaan. Hij zei: ‘Als je niks leert, zal je dingen niet begrijpen en arm blijven. Ik vind school belangrijk, want nu kan ik lezen en mezelf beter begrijpen.’ Dit was een bijzondere herinnering aan hoe belangrijk onderwijs is voor kinderen zodra ze de kans krijgen.”</a:t>
            </a:r>
            <a:r>
              <a:rPr lang="nl-NL" sz="2400" dirty="0"/>
              <a:t>  </a:t>
            </a:r>
          </a:p>
          <a:p>
            <a:pPr marL="0" indent="0" algn="ctr">
              <a:lnSpc>
                <a:spcPct val="120000"/>
              </a:lnSpc>
              <a:buNone/>
            </a:pPr>
            <a:endParaRPr lang="nl-NL" sz="500" dirty="0"/>
          </a:p>
          <a:p>
            <a:pPr marL="0" indent="0" algn="ctr">
              <a:lnSpc>
                <a:spcPct val="120000"/>
              </a:lnSpc>
              <a:buNone/>
            </a:pPr>
            <a:r>
              <a:rPr lang="nl-NL" sz="2400" dirty="0"/>
              <a:t>Mulugeta Dadi, Onderwijsexpert Edukans Ethiopië </a:t>
            </a:r>
          </a:p>
          <a:p>
            <a:pPr marL="0" indent="0">
              <a:lnSpc>
                <a:spcPct val="120000"/>
              </a:lnSpc>
              <a:buNone/>
            </a:pPr>
            <a:endParaRPr lang="nl-NL" sz="2400" dirty="0"/>
          </a:p>
        </p:txBody>
      </p:sp>
      <p:pic>
        <p:nvPicPr>
          <p:cNvPr id="6" name="Picture 2">
            <a:extLst>
              <a:ext uri="{FF2B5EF4-FFF2-40B4-BE49-F238E27FC236}">
                <a16:creationId xmlns:a16="http://schemas.microsoft.com/office/drawing/2014/main" id="{A5785B78-8F64-0C09-0E76-72CD71879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flipH="1">
            <a:off x="456746" y="868782"/>
            <a:ext cx="3733800" cy="566264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23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D55F-C087-43B4-85EB-D2E1D04258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B0589B-B37C-75AD-AC82-E274BDCB3286}"/>
              </a:ext>
            </a:extLst>
          </p:cNvPr>
          <p:cNvSpPr>
            <a:spLocks noGrp="1"/>
          </p:cNvSpPr>
          <p:nvPr>
            <p:ph type="title"/>
          </p:nvPr>
        </p:nvSpPr>
        <p:spPr/>
        <p:txBody>
          <a:bodyPr/>
          <a:lstStyle/>
          <a:p>
            <a:r>
              <a:rPr lang="nl-NL" sz="4400" dirty="0"/>
              <a:t>Over Edukans</a:t>
            </a:r>
            <a:br>
              <a:rPr lang="nl-NL" sz="4400" dirty="0"/>
            </a:br>
            <a:endParaRPr lang="nl-NL" dirty="0"/>
          </a:p>
        </p:txBody>
      </p:sp>
      <p:sp>
        <p:nvSpPr>
          <p:cNvPr id="3" name="Tijdelijke aanduiding voor inhoud 2">
            <a:extLst>
              <a:ext uri="{FF2B5EF4-FFF2-40B4-BE49-F238E27FC236}">
                <a16:creationId xmlns:a16="http://schemas.microsoft.com/office/drawing/2014/main" id="{1578F592-C082-F83D-607C-A63056C5F6D1}"/>
              </a:ext>
            </a:extLst>
          </p:cNvPr>
          <p:cNvSpPr>
            <a:spLocks noGrp="1"/>
          </p:cNvSpPr>
          <p:nvPr>
            <p:ph idx="1"/>
          </p:nvPr>
        </p:nvSpPr>
        <p:spPr>
          <a:xfrm>
            <a:off x="670328" y="2039112"/>
            <a:ext cx="6089287" cy="4394962"/>
          </a:xfrm>
        </p:spPr>
        <p:txBody>
          <a:bodyPr>
            <a:normAutofit/>
          </a:bodyPr>
          <a:lstStyle/>
          <a:p>
            <a:pPr marL="0" indent="0">
              <a:buNone/>
            </a:pPr>
            <a:r>
              <a:rPr lang="nl-NL" sz="2400" dirty="0"/>
              <a:t>Daarom zet Edukans zich al ruim 20 jaar in voor kwaliteitsonderwijs voor kinderen en jongeren in </a:t>
            </a:r>
            <a:r>
              <a:rPr lang="nl-NL" sz="2400" b="1" dirty="0"/>
              <a:t>Oostelijk Afrika</a:t>
            </a:r>
            <a:r>
              <a:rPr lang="nl-NL" sz="2400" dirty="0"/>
              <a:t>. Want kwaliteit is waar het verschil gemaakt kan worden. Het geeft kinderen en jongeren kansen op werk, gezondheid, zelfvertrouwen en een sterke positie in de samenleving. </a:t>
            </a:r>
          </a:p>
          <a:p>
            <a:pPr marL="0" indent="0">
              <a:buNone/>
            </a:pPr>
            <a:r>
              <a:rPr lang="nl-NL" sz="2400" b="1" dirty="0"/>
              <a:t>Edukans is een kennisexpert op het gebied van onderwijs.</a:t>
            </a:r>
            <a:endParaRPr lang="nl-NL" sz="2400" dirty="0"/>
          </a:p>
          <a:p>
            <a:pPr marL="0" indent="0">
              <a:buNone/>
            </a:pPr>
            <a:endParaRPr lang="nl-NL" sz="2400" dirty="0"/>
          </a:p>
        </p:txBody>
      </p:sp>
      <p:pic>
        <p:nvPicPr>
          <p:cNvPr id="6" name="Tijdelijke aanduiding voor afbeelding 5">
            <a:extLst>
              <a:ext uri="{FF2B5EF4-FFF2-40B4-BE49-F238E27FC236}">
                <a16:creationId xmlns:a16="http://schemas.microsoft.com/office/drawing/2014/main" id="{2EE117B8-6D66-2D5B-09D5-2A37ECBCBC5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793" r="24122"/>
          <a:stretch>
            <a:fillRect/>
          </a:stretch>
        </p:blipFill>
        <p:spPr>
          <a:xfrm>
            <a:off x="7324916" y="844042"/>
            <a:ext cx="4867084" cy="5590032"/>
          </a:xfrm>
        </p:spPr>
      </p:pic>
    </p:spTree>
    <p:extLst>
      <p:ext uri="{BB962C8B-B14F-4D97-AF65-F5344CB8AC3E}">
        <p14:creationId xmlns:p14="http://schemas.microsoft.com/office/powerpoint/2010/main" val="5850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0BE2BD19-C682-050D-2D3F-2F0254F62A57}"/>
              </a:ext>
            </a:extLst>
          </p:cNvPr>
          <p:cNvSpPr/>
          <p:nvPr/>
        </p:nvSpPr>
        <p:spPr>
          <a:xfrm>
            <a:off x="3363183" y="6062287"/>
            <a:ext cx="1958448" cy="2956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Calibri" panose="020F0502020204030204"/>
                <a:ea typeface="+mn-ea"/>
                <a:cs typeface="+mn-cs"/>
              </a:rPr>
              <a:t>Klimaat onderwijs</a:t>
            </a:r>
          </a:p>
        </p:txBody>
      </p:sp>
      <p:pic>
        <p:nvPicPr>
          <p:cNvPr id="10" name="Afbeelding 9">
            <a:extLst>
              <a:ext uri="{FF2B5EF4-FFF2-40B4-BE49-F238E27FC236}">
                <a16:creationId xmlns:a16="http://schemas.microsoft.com/office/drawing/2014/main" id="{AEB9A0D4-A91B-50AC-B9C8-B66328FBDD6D}"/>
              </a:ext>
            </a:extLst>
          </p:cNvPr>
          <p:cNvPicPr>
            <a:picLocks noChangeAspect="1"/>
          </p:cNvPicPr>
          <p:nvPr/>
        </p:nvPicPr>
        <p:blipFill>
          <a:blip r:embed="rId3" cstate="print">
            <a:extLst>
              <a:ext uri="{28A0092B-C50C-407E-A947-70E740481C1C}">
                <a14:useLocalDpi xmlns:a14="http://schemas.microsoft.com/office/drawing/2010/main" val="0"/>
              </a:ext>
            </a:extLst>
          </a:blip>
          <a:srcRect l="15048" r="15048"/>
          <a:stretch/>
        </p:blipFill>
        <p:spPr>
          <a:xfrm>
            <a:off x="3363183" y="4109678"/>
            <a:ext cx="1958448" cy="1866251"/>
          </a:xfrm>
          <a:prstGeom prst="roundRect">
            <a:avLst/>
          </a:prstGeom>
        </p:spPr>
      </p:pic>
      <p:sp>
        <p:nvSpPr>
          <p:cNvPr id="11" name="Rechthoek: afgeronde hoeken 10">
            <a:extLst>
              <a:ext uri="{FF2B5EF4-FFF2-40B4-BE49-F238E27FC236}">
                <a16:creationId xmlns:a16="http://schemas.microsoft.com/office/drawing/2014/main" id="{ACEA94B4-8044-4F89-7C1E-26D1D723DE96}"/>
              </a:ext>
            </a:extLst>
          </p:cNvPr>
          <p:cNvSpPr/>
          <p:nvPr/>
        </p:nvSpPr>
        <p:spPr>
          <a:xfrm>
            <a:off x="5427358" y="6072161"/>
            <a:ext cx="1958448" cy="2956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Calibri" panose="020F0502020204030204"/>
                <a:ea typeface="+mn-ea"/>
                <a:cs typeface="+mn-cs"/>
              </a:rPr>
              <a:t>Digitalisering</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hthoek: afgeronde hoeken 11">
            <a:extLst>
              <a:ext uri="{FF2B5EF4-FFF2-40B4-BE49-F238E27FC236}">
                <a16:creationId xmlns:a16="http://schemas.microsoft.com/office/drawing/2014/main" id="{5167DA95-42A2-1634-66A3-6764EE98DE22}"/>
              </a:ext>
            </a:extLst>
          </p:cNvPr>
          <p:cNvSpPr/>
          <p:nvPr/>
        </p:nvSpPr>
        <p:spPr>
          <a:xfrm>
            <a:off x="7491535" y="6072161"/>
            <a:ext cx="1958447" cy="2956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Calibri" panose="020F0502020204030204"/>
                <a:ea typeface="+mn-ea"/>
                <a:cs typeface="+mn-cs"/>
              </a:rPr>
              <a:t>Gender &amp; </a:t>
            </a:r>
            <a:r>
              <a:rPr kumimoji="0" lang="nl-NL" sz="1600" b="0" i="0" u="none" strike="noStrike" kern="1200" cap="none" spc="0" normalizeH="0" baseline="0" noProof="0" dirty="0" err="1">
                <a:ln>
                  <a:noFill/>
                </a:ln>
                <a:solidFill>
                  <a:srgbClr val="FFFFFF"/>
                </a:solidFill>
                <a:effectLst/>
                <a:uLnTx/>
                <a:uFillTx/>
                <a:latin typeface="Calibri" panose="020F0502020204030204"/>
                <a:ea typeface="+mn-ea"/>
                <a:cs typeface="+mn-cs"/>
              </a:rPr>
              <a:t>Disability</a:t>
            </a:r>
            <a:endParaRPr kumimoji="0" lang="nl-NL" sz="1600" b="0" i="0" u="none" strike="noStrike" kern="1200" cap="none" spc="0" normalizeH="0" baseline="0" noProof="0" dirty="0">
              <a:ln>
                <a:noFill/>
              </a:ln>
              <a:solidFill>
                <a:srgbClr val="FFFFFF"/>
              </a:solidFill>
              <a:effectLst/>
              <a:uLnTx/>
              <a:uFillTx/>
              <a:latin typeface="Calibri" panose="020F0502020204030204"/>
              <a:ea typeface="Calibri"/>
              <a:cs typeface="Calibri"/>
            </a:endParaRPr>
          </a:p>
        </p:txBody>
      </p:sp>
      <p:pic>
        <p:nvPicPr>
          <p:cNvPr id="13" name="Afbeelding 12">
            <a:extLst>
              <a:ext uri="{FF2B5EF4-FFF2-40B4-BE49-F238E27FC236}">
                <a16:creationId xmlns:a16="http://schemas.microsoft.com/office/drawing/2014/main" id="{62611D8B-6939-83DB-B0F7-1474A0652249}"/>
              </a:ext>
            </a:extLst>
          </p:cNvPr>
          <p:cNvPicPr>
            <a:picLocks noChangeAspect="1"/>
          </p:cNvPicPr>
          <p:nvPr/>
        </p:nvPicPr>
        <p:blipFill>
          <a:blip r:embed="rId4" cstate="print">
            <a:extLst>
              <a:ext uri="{28A0092B-C50C-407E-A947-70E740481C1C}">
                <a14:useLocalDpi xmlns:a14="http://schemas.microsoft.com/office/drawing/2010/main" val="0"/>
              </a:ext>
            </a:extLst>
          </a:blip>
          <a:srcRect l="12154" t="-580" r="18928" b="580"/>
          <a:stretch>
            <a:fillRect/>
          </a:stretch>
        </p:blipFill>
        <p:spPr>
          <a:xfrm>
            <a:off x="7491534" y="4109678"/>
            <a:ext cx="1958448" cy="1866251"/>
          </a:xfrm>
          <a:prstGeom prst="roundRect">
            <a:avLst/>
          </a:prstGeom>
        </p:spPr>
      </p:pic>
      <p:pic>
        <p:nvPicPr>
          <p:cNvPr id="14" name="Afbeelding 13" descr="Afbeelding met persoon, computer, overdekt, computer&#10;&#10;Automatisch gegenereerde beschrijving">
            <a:extLst>
              <a:ext uri="{FF2B5EF4-FFF2-40B4-BE49-F238E27FC236}">
                <a16:creationId xmlns:a16="http://schemas.microsoft.com/office/drawing/2014/main" id="{D5663834-6C51-9CC6-E697-4740A83DAACD}"/>
              </a:ext>
            </a:extLst>
          </p:cNvPr>
          <p:cNvPicPr>
            <a:picLocks noChangeAspect="1"/>
          </p:cNvPicPr>
          <p:nvPr/>
        </p:nvPicPr>
        <p:blipFill rotWithShape="1">
          <a:blip r:embed="rId5"/>
          <a:srcRect l="15020" r="15020"/>
          <a:stretch/>
        </p:blipFill>
        <p:spPr>
          <a:xfrm>
            <a:off x="5430289" y="4113821"/>
            <a:ext cx="1958448" cy="1866251"/>
          </a:xfrm>
          <a:prstGeom prst="roundRect">
            <a:avLst/>
          </a:prstGeom>
        </p:spPr>
      </p:pic>
      <p:pic>
        <p:nvPicPr>
          <p:cNvPr id="15" name="Afbeelding 14" descr="Afbeelding met kleding, Menselijk gezicht, persoon, handschrift&#10;&#10;Automatisch gegenereerde beschrijving">
            <a:extLst>
              <a:ext uri="{FF2B5EF4-FFF2-40B4-BE49-F238E27FC236}">
                <a16:creationId xmlns:a16="http://schemas.microsoft.com/office/drawing/2014/main" id="{81932BE6-DE46-6A69-5B50-27882374160B}"/>
              </a:ext>
            </a:extLst>
          </p:cNvPr>
          <p:cNvPicPr>
            <a:picLocks noChangeAspect="1"/>
          </p:cNvPicPr>
          <p:nvPr/>
        </p:nvPicPr>
        <p:blipFill rotWithShape="1">
          <a:blip r:embed="rId6"/>
          <a:srcRect l="31222" t="2676" r="1516"/>
          <a:stretch/>
        </p:blipFill>
        <p:spPr>
          <a:xfrm>
            <a:off x="8966798" y="589905"/>
            <a:ext cx="2527200" cy="2408400"/>
          </a:xfrm>
          <a:prstGeom prst="roundRect">
            <a:avLst/>
          </a:prstGeom>
        </p:spPr>
      </p:pic>
      <p:pic>
        <p:nvPicPr>
          <p:cNvPr id="16" name="Afbeelding 15">
            <a:extLst>
              <a:ext uri="{FF2B5EF4-FFF2-40B4-BE49-F238E27FC236}">
                <a16:creationId xmlns:a16="http://schemas.microsoft.com/office/drawing/2014/main" id="{4627CEBB-98C9-5641-4D2C-3F2944F85546}"/>
              </a:ext>
            </a:extLst>
          </p:cNvPr>
          <p:cNvPicPr>
            <a:picLocks/>
          </p:cNvPicPr>
          <p:nvPr/>
        </p:nvPicPr>
        <p:blipFill>
          <a:blip r:embed="rId7" cstate="print">
            <a:extLst>
              <a:ext uri="{28A0092B-C50C-407E-A947-70E740481C1C}">
                <a14:useLocalDpi xmlns:a14="http://schemas.microsoft.com/office/drawing/2010/main" val="0"/>
              </a:ext>
            </a:extLst>
          </a:blip>
          <a:srcRect l="1929" t="399" r="28103" b="-399"/>
          <a:stretch>
            <a:fillRect/>
          </a:stretch>
        </p:blipFill>
        <p:spPr>
          <a:xfrm>
            <a:off x="3363182" y="589905"/>
            <a:ext cx="2527200" cy="2408400"/>
          </a:xfrm>
          <a:prstGeom prst="roundRect">
            <a:avLst/>
          </a:prstGeom>
        </p:spPr>
      </p:pic>
      <p:pic>
        <p:nvPicPr>
          <p:cNvPr id="17" name="Afbeelding 16">
            <a:extLst>
              <a:ext uri="{FF2B5EF4-FFF2-40B4-BE49-F238E27FC236}">
                <a16:creationId xmlns:a16="http://schemas.microsoft.com/office/drawing/2014/main" id="{846CF49B-84BD-E448-33EA-26118BD0244D}"/>
              </a:ext>
            </a:extLst>
          </p:cNvPr>
          <p:cNvPicPr>
            <a:picLocks noChangeAspect="1"/>
          </p:cNvPicPr>
          <p:nvPr/>
        </p:nvPicPr>
        <p:blipFill>
          <a:blip r:embed="rId8" cstate="print">
            <a:extLst>
              <a:ext uri="{28A0092B-C50C-407E-A947-70E740481C1C}">
                <a14:useLocalDpi xmlns:a14="http://schemas.microsoft.com/office/drawing/2010/main" val="0"/>
              </a:ext>
            </a:extLst>
          </a:blip>
          <a:srcRect l="15022" r="15022"/>
          <a:stretch/>
        </p:blipFill>
        <p:spPr>
          <a:xfrm>
            <a:off x="6137872" y="589905"/>
            <a:ext cx="2527200" cy="2408401"/>
          </a:xfrm>
          <a:prstGeom prst="roundRect">
            <a:avLst/>
          </a:prstGeom>
        </p:spPr>
      </p:pic>
      <p:sp>
        <p:nvSpPr>
          <p:cNvPr id="18" name="Rechthoek: afgeronde hoeken 17">
            <a:extLst>
              <a:ext uri="{FF2B5EF4-FFF2-40B4-BE49-F238E27FC236}">
                <a16:creationId xmlns:a16="http://schemas.microsoft.com/office/drawing/2014/main" id="{1305C952-1F9E-26A3-21CD-9A98F33E2704}"/>
              </a:ext>
            </a:extLst>
          </p:cNvPr>
          <p:cNvSpPr/>
          <p:nvPr/>
        </p:nvSpPr>
        <p:spPr>
          <a:xfrm>
            <a:off x="3363182" y="3083598"/>
            <a:ext cx="2527200" cy="413426"/>
          </a:xfrm>
          <a:prstGeom prst="round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Calibri" panose="020F0502020204030204"/>
                <a:ea typeface="+mn-ea"/>
                <a:cs typeface="+mn-cs"/>
              </a:rPr>
              <a:t>Basisonderwijs</a:t>
            </a:r>
          </a:p>
        </p:txBody>
      </p:sp>
      <p:sp>
        <p:nvSpPr>
          <p:cNvPr id="19" name="Rechthoek: afgeronde hoeken 18">
            <a:extLst>
              <a:ext uri="{FF2B5EF4-FFF2-40B4-BE49-F238E27FC236}">
                <a16:creationId xmlns:a16="http://schemas.microsoft.com/office/drawing/2014/main" id="{6266A03E-244C-63D5-B3EB-84145030A22D}"/>
              </a:ext>
            </a:extLst>
          </p:cNvPr>
          <p:cNvSpPr/>
          <p:nvPr/>
        </p:nvSpPr>
        <p:spPr>
          <a:xfrm>
            <a:off x="6131511" y="3083598"/>
            <a:ext cx="2533701" cy="413426"/>
          </a:xfrm>
          <a:prstGeom prst="round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Calibri" panose="020F0502020204030204"/>
                <a:ea typeface="+mn-ea"/>
                <a:cs typeface="+mn-cs"/>
              </a:rPr>
              <a:t>Beroepsonderwijs</a:t>
            </a:r>
          </a:p>
        </p:txBody>
      </p:sp>
      <p:sp>
        <p:nvSpPr>
          <p:cNvPr id="20" name="Rechthoek: afgeronde hoeken 19">
            <a:extLst>
              <a:ext uri="{FF2B5EF4-FFF2-40B4-BE49-F238E27FC236}">
                <a16:creationId xmlns:a16="http://schemas.microsoft.com/office/drawing/2014/main" id="{E2FD8EEF-40F8-BA2D-0455-2AB3DE0D6D2C}"/>
              </a:ext>
            </a:extLst>
          </p:cNvPr>
          <p:cNvSpPr/>
          <p:nvPr/>
        </p:nvSpPr>
        <p:spPr>
          <a:xfrm>
            <a:off x="8966798" y="3083247"/>
            <a:ext cx="2527200" cy="413426"/>
          </a:xfrm>
          <a:prstGeom prst="round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Onderwijs in crisissituaties</a:t>
            </a:r>
            <a:endParaRPr kumimoji="0" lang="nl-NL" sz="15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kstvak 20">
            <a:extLst>
              <a:ext uri="{FF2B5EF4-FFF2-40B4-BE49-F238E27FC236}">
                <a16:creationId xmlns:a16="http://schemas.microsoft.com/office/drawing/2014/main" id="{6B0F3BC6-6AF6-F49D-4BD2-35A507A0164C}"/>
              </a:ext>
            </a:extLst>
          </p:cNvPr>
          <p:cNvSpPr txBox="1"/>
          <p:nvPr/>
        </p:nvSpPr>
        <p:spPr>
          <a:xfrm>
            <a:off x="0" y="1523031"/>
            <a:ext cx="3363182" cy="954107"/>
          </a:xfrm>
          <a:prstGeom prst="rect">
            <a:avLst/>
          </a:prstGeom>
          <a:noFill/>
        </p:spPr>
        <p:txBody>
          <a:bodyPr wrap="square" lIns="91440" tIns="45720" rIns="91440" bIns="45720" anchor="t">
            <a:spAutoFit/>
          </a:bodyPr>
          <a:lstStyle/>
          <a:p>
            <a:pPr algn="ctr">
              <a:defRPr/>
            </a:pPr>
            <a:r>
              <a:rPr kumimoji="0" lang="nl-NL" sz="2800" b="1" i="0" u="none" strike="noStrike" kern="1200" cap="none" spc="0" normalizeH="0" baseline="0" noProof="0" dirty="0">
                <a:ln>
                  <a:noFill/>
                </a:ln>
                <a:solidFill>
                  <a:srgbClr val="000000"/>
                </a:solidFill>
                <a:effectLst/>
                <a:uLnTx/>
                <a:uFillTx/>
                <a:latin typeface="Avenir Next LT Pro" panose="020B0504020202020204" pitchFamily="34" charset="0"/>
              </a:rPr>
              <a:t>Onze pijlers &amp; resultaten</a:t>
            </a:r>
            <a:endParaRPr kumimoji="0" lang="nl-NL" sz="2800" b="0" i="0" u="none" strike="noStrike" kern="1200" cap="none" spc="0" normalizeH="0" baseline="0" noProof="0" dirty="0">
              <a:ln>
                <a:noFill/>
              </a:ln>
              <a:solidFill>
                <a:srgbClr val="000000"/>
              </a:solidFill>
              <a:effectLst/>
              <a:uLnTx/>
              <a:uFillTx/>
              <a:latin typeface="Avenir Next LT Pro" panose="020B0504020202020204" pitchFamily="34" charset="0"/>
            </a:endParaRPr>
          </a:p>
        </p:txBody>
      </p:sp>
      <p:sp>
        <p:nvSpPr>
          <p:cNvPr id="22" name="Tekstvak 21">
            <a:extLst>
              <a:ext uri="{FF2B5EF4-FFF2-40B4-BE49-F238E27FC236}">
                <a16:creationId xmlns:a16="http://schemas.microsoft.com/office/drawing/2014/main" id="{C777EE38-257A-54E0-E857-4347D002FE7A}"/>
              </a:ext>
            </a:extLst>
          </p:cNvPr>
          <p:cNvSpPr txBox="1"/>
          <p:nvPr/>
        </p:nvSpPr>
        <p:spPr>
          <a:xfrm>
            <a:off x="0" y="4565749"/>
            <a:ext cx="33631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Avenir Next LT Pro" panose="020B0504020202020204" pitchFamily="34" charset="0"/>
              </a:rPr>
              <a:t>Onze thema’s</a:t>
            </a:r>
            <a:endParaRPr kumimoji="0" lang="nl-NL" sz="2800" b="0" i="0" u="none" strike="noStrike" kern="1200" cap="none" spc="0" normalizeH="0" baseline="0" noProof="0" dirty="0">
              <a:ln>
                <a:noFill/>
              </a:ln>
              <a:solidFill>
                <a:srgbClr val="000000"/>
              </a:solidFill>
              <a:effectLst/>
              <a:uLnTx/>
              <a:uFillTx/>
              <a:latin typeface="Avenir Next LT Pro" panose="020B0504020202020204" pitchFamily="34" charset="0"/>
            </a:endParaRPr>
          </a:p>
        </p:txBody>
      </p:sp>
      <p:sp>
        <p:nvSpPr>
          <p:cNvPr id="23" name="Rechthoek: afgeronde hoeken 22">
            <a:extLst>
              <a:ext uri="{FF2B5EF4-FFF2-40B4-BE49-F238E27FC236}">
                <a16:creationId xmlns:a16="http://schemas.microsoft.com/office/drawing/2014/main" id="{719A2733-CD17-007A-22FD-9DC4C17EA413}"/>
              </a:ext>
            </a:extLst>
          </p:cNvPr>
          <p:cNvSpPr/>
          <p:nvPr/>
        </p:nvSpPr>
        <p:spPr>
          <a:xfrm rot="20541728">
            <a:off x="4680992" y="377223"/>
            <a:ext cx="1404257" cy="5232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6,1 miljoen</a:t>
            </a:r>
          </a:p>
          <a:p>
            <a:pPr algn="ctr"/>
            <a:r>
              <a:rPr lang="nl-NL" sz="1600" dirty="0"/>
              <a:t>kinderen</a:t>
            </a:r>
          </a:p>
        </p:txBody>
      </p:sp>
      <p:sp>
        <p:nvSpPr>
          <p:cNvPr id="24" name="Rechthoek: afgeronde hoeken 23">
            <a:extLst>
              <a:ext uri="{FF2B5EF4-FFF2-40B4-BE49-F238E27FC236}">
                <a16:creationId xmlns:a16="http://schemas.microsoft.com/office/drawing/2014/main" id="{FC0420B3-0212-887F-C4C3-E40401630F7C}"/>
              </a:ext>
            </a:extLst>
          </p:cNvPr>
          <p:cNvSpPr/>
          <p:nvPr/>
        </p:nvSpPr>
        <p:spPr>
          <a:xfrm rot="20541728">
            <a:off x="7349612" y="328294"/>
            <a:ext cx="1404257" cy="5232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330.000 jongeren</a:t>
            </a:r>
          </a:p>
        </p:txBody>
      </p:sp>
      <p:sp>
        <p:nvSpPr>
          <p:cNvPr id="25" name="Rechthoek: afgeronde hoeken 24">
            <a:extLst>
              <a:ext uri="{FF2B5EF4-FFF2-40B4-BE49-F238E27FC236}">
                <a16:creationId xmlns:a16="http://schemas.microsoft.com/office/drawing/2014/main" id="{A7BFBB39-9F7C-47B9-D263-C50262932736}"/>
              </a:ext>
            </a:extLst>
          </p:cNvPr>
          <p:cNvSpPr/>
          <p:nvPr/>
        </p:nvSpPr>
        <p:spPr>
          <a:xfrm rot="20541728">
            <a:off x="10582671" y="377221"/>
            <a:ext cx="1404257" cy="5232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230.000</a:t>
            </a:r>
          </a:p>
          <a:p>
            <a:pPr algn="ctr"/>
            <a:r>
              <a:rPr lang="en-US" sz="1200" dirty="0" err="1"/>
              <a:t>Kinderen</a:t>
            </a:r>
            <a:r>
              <a:rPr lang="en-US" sz="1200" dirty="0"/>
              <a:t> en </a:t>
            </a:r>
            <a:r>
              <a:rPr lang="en-US" sz="1200" dirty="0" err="1"/>
              <a:t>jongeren</a:t>
            </a:r>
            <a:endParaRPr lang="nl-NL" sz="1200" dirty="0"/>
          </a:p>
        </p:txBody>
      </p:sp>
      <p:sp>
        <p:nvSpPr>
          <p:cNvPr id="26" name="Rechthoek: afgeronde hoeken 25">
            <a:extLst>
              <a:ext uri="{FF2B5EF4-FFF2-40B4-BE49-F238E27FC236}">
                <a16:creationId xmlns:a16="http://schemas.microsoft.com/office/drawing/2014/main" id="{57F2DE97-B7EF-14C7-D3E0-7EA8168C5594}"/>
              </a:ext>
            </a:extLst>
          </p:cNvPr>
          <p:cNvSpPr/>
          <p:nvPr/>
        </p:nvSpPr>
        <p:spPr>
          <a:xfrm>
            <a:off x="1602407" y="2634404"/>
            <a:ext cx="1849607" cy="363901"/>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3"/>
                </a:solidFill>
              </a:rPr>
              <a:t>150.000 leraren</a:t>
            </a:r>
          </a:p>
        </p:txBody>
      </p:sp>
      <p:sp>
        <p:nvSpPr>
          <p:cNvPr id="2" name="Rechthoek: afgeronde hoeken 1">
            <a:extLst>
              <a:ext uri="{FF2B5EF4-FFF2-40B4-BE49-F238E27FC236}">
                <a16:creationId xmlns:a16="http://schemas.microsoft.com/office/drawing/2014/main" id="{EFC85F33-886A-0E2B-3770-37B1C9CEBF86}"/>
              </a:ext>
            </a:extLst>
          </p:cNvPr>
          <p:cNvSpPr/>
          <p:nvPr/>
        </p:nvSpPr>
        <p:spPr>
          <a:xfrm>
            <a:off x="9535549" y="6062287"/>
            <a:ext cx="1958448" cy="2956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Calibri" panose="020F0502020204030204"/>
                <a:ea typeface="+mn-ea"/>
                <a:cs typeface="+mn-cs"/>
              </a:rPr>
              <a:t>Mentaal welzijn</a:t>
            </a:r>
            <a:endParaRPr kumimoji="0" lang="nl-NL" sz="1600" b="0" i="0" u="none" strike="noStrike" kern="1200" cap="none" spc="0" normalizeH="0" baseline="0" noProof="0" dirty="0">
              <a:ln>
                <a:noFill/>
              </a:ln>
              <a:solidFill>
                <a:srgbClr val="FFFFFF"/>
              </a:solidFill>
              <a:effectLst/>
              <a:uLnTx/>
              <a:uFillTx/>
              <a:latin typeface="Calibri" panose="020F0502020204030204"/>
              <a:ea typeface="Calibri"/>
              <a:cs typeface="Calibri"/>
            </a:endParaRPr>
          </a:p>
        </p:txBody>
      </p:sp>
      <p:pic>
        <p:nvPicPr>
          <p:cNvPr id="3" name="Afbeelding 2">
            <a:extLst>
              <a:ext uri="{FF2B5EF4-FFF2-40B4-BE49-F238E27FC236}">
                <a16:creationId xmlns:a16="http://schemas.microsoft.com/office/drawing/2014/main" id="{2CF7F1C2-AE9A-13C2-1D66-E466C0C960A7}"/>
              </a:ext>
            </a:extLst>
          </p:cNvPr>
          <p:cNvPicPr>
            <a:picLocks noChangeAspect="1"/>
          </p:cNvPicPr>
          <p:nvPr/>
        </p:nvPicPr>
        <p:blipFill>
          <a:blip r:embed="rId9" cstate="print">
            <a:extLst>
              <a:ext uri="{28A0092B-C50C-407E-A947-70E740481C1C}">
                <a14:useLocalDpi xmlns:a14="http://schemas.microsoft.com/office/drawing/2010/main" val="0"/>
              </a:ext>
            </a:extLst>
          </a:blip>
          <a:srcRect l="15020" r="15020"/>
          <a:stretch/>
        </p:blipFill>
        <p:spPr>
          <a:xfrm>
            <a:off x="9535550" y="4109678"/>
            <a:ext cx="1958448" cy="1866251"/>
          </a:xfrm>
          <a:prstGeom prst="roundRect">
            <a:avLst/>
          </a:prstGeom>
        </p:spPr>
      </p:pic>
    </p:spTree>
    <p:extLst>
      <p:ext uri="{BB962C8B-B14F-4D97-AF65-F5344CB8AC3E}">
        <p14:creationId xmlns:p14="http://schemas.microsoft.com/office/powerpoint/2010/main" val="2378843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BA77A99-398D-F69B-96D3-4701A3685135}"/>
            </a:ext>
          </a:extLst>
        </p:cNvPr>
        <p:cNvGrpSpPr/>
        <p:nvPr/>
      </p:nvGrpSpPr>
      <p:grpSpPr>
        <a:xfrm>
          <a:off x="0" y="0"/>
          <a:ext cx="0" cy="0"/>
          <a:chOff x="0" y="0"/>
          <a:chExt cx="0" cy="0"/>
        </a:xfrm>
      </p:grpSpPr>
      <p:sp>
        <p:nvSpPr>
          <p:cNvPr id="13" name="Rechthoek: afgeronde diagonale hoeken 12">
            <a:extLst>
              <a:ext uri="{FF2B5EF4-FFF2-40B4-BE49-F238E27FC236}">
                <a16:creationId xmlns:a16="http://schemas.microsoft.com/office/drawing/2014/main" id="{A03AF419-C276-93EA-8C86-643F8FBEFFD4}"/>
              </a:ext>
            </a:extLst>
          </p:cNvPr>
          <p:cNvSpPr/>
          <p:nvPr/>
        </p:nvSpPr>
        <p:spPr>
          <a:xfrm>
            <a:off x="2938509" y="650425"/>
            <a:ext cx="8451542" cy="1910912"/>
          </a:xfrm>
          <a:prstGeom prst="round2DiagRect">
            <a:avLst/>
          </a:prstGeom>
          <a:solidFill>
            <a:srgbClr val="FFFF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664A6-27A3-831B-2D9D-C64417AD6316}"/>
              </a:ext>
            </a:extLst>
          </p:cNvPr>
          <p:cNvSpPr>
            <a:spLocks noGrp="1"/>
          </p:cNvSpPr>
          <p:nvPr>
            <p:ph type="title"/>
          </p:nvPr>
        </p:nvSpPr>
        <p:spPr>
          <a:xfrm>
            <a:off x="2938510" y="982647"/>
            <a:ext cx="8451542" cy="1246468"/>
          </a:xfrm>
        </p:spPr>
        <p:txBody>
          <a:bodyPr anchor="t">
            <a:noAutofit/>
          </a:bodyPr>
          <a:lstStyle/>
          <a:p>
            <a:pPr algn="ctr"/>
            <a:r>
              <a:rPr lang="nl-NL" sz="2800">
                <a:solidFill>
                  <a:srgbClr val="000000"/>
                </a:solidFill>
              </a:rPr>
              <a:t>“Als onderwijzer wil ik laten zien dat kleine acties een wereld van verschil kunnen maken.” </a:t>
            </a:r>
            <a:br>
              <a:rPr lang="nl-NL" sz="2800">
                <a:solidFill>
                  <a:srgbClr val="000000"/>
                </a:solidFill>
              </a:rPr>
            </a:br>
            <a:r>
              <a:rPr lang="nl-NL" sz="2800" b="0">
                <a:solidFill>
                  <a:srgbClr val="000000"/>
                </a:solidFill>
              </a:rPr>
              <a:t>Docent </a:t>
            </a:r>
            <a:r>
              <a:rPr lang="nl-NL" sz="2800" b="0" err="1">
                <a:solidFill>
                  <a:srgbClr val="000000"/>
                </a:solidFill>
              </a:rPr>
              <a:t>Serwah</a:t>
            </a:r>
            <a:r>
              <a:rPr lang="nl-NL" sz="2800" b="0">
                <a:solidFill>
                  <a:srgbClr val="000000"/>
                </a:solidFill>
              </a:rPr>
              <a:t> strijdt voor meisjes in Ghana.</a:t>
            </a:r>
            <a:br>
              <a:rPr lang="nl-NL" sz="2800" b="0">
                <a:solidFill>
                  <a:srgbClr val="000000"/>
                </a:solidFill>
              </a:rPr>
            </a:br>
            <a:br>
              <a:rPr lang="nl-NL" sz="2800"/>
            </a:br>
            <a:br>
              <a:rPr lang="nl-NL" sz="2800"/>
            </a:br>
            <a:endParaRPr lang="nl-NL" sz="2800"/>
          </a:p>
        </p:txBody>
      </p:sp>
      <p:pic>
        <p:nvPicPr>
          <p:cNvPr id="4098" name="Picture 2">
            <a:extLst>
              <a:ext uri="{FF2B5EF4-FFF2-40B4-BE49-F238E27FC236}">
                <a16:creationId xmlns:a16="http://schemas.microsoft.com/office/drawing/2014/main" id="{3B237F97-484D-CB32-1BAA-20CF71B401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997" t="-319" r="7633" b="319"/>
          <a:stretch>
            <a:fillRect/>
          </a:stretch>
        </p:blipFill>
        <p:spPr bwMode="auto">
          <a:xfrm>
            <a:off x="1566792" y="670958"/>
            <a:ext cx="1259786" cy="1910912"/>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D2450E6-8B4A-7AAB-723F-6F867611E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358" r="33358"/>
          <a:stretch/>
        </p:blipFill>
        <p:spPr bwMode="auto">
          <a:xfrm>
            <a:off x="10077984" y="2633454"/>
            <a:ext cx="1312067" cy="1990215"/>
          </a:xfrm>
          <a:prstGeom prst="roundRect">
            <a:avLst/>
          </a:prstGeom>
          <a:noFill/>
          <a:extLst>
            <a:ext uri="{909E8E84-426E-40DD-AFC4-6F175D3DCCD1}">
              <a14:hiddenFill xmlns:a14="http://schemas.microsoft.com/office/drawing/2010/main">
                <a:solidFill>
                  <a:srgbClr val="FFFFFF"/>
                </a:solidFill>
              </a14:hiddenFill>
            </a:ext>
          </a:extLst>
        </p:spPr>
      </p:pic>
      <p:sp>
        <p:nvSpPr>
          <p:cNvPr id="8" name="Rechthoek: afgeronde diagonale hoeken 7">
            <a:extLst>
              <a:ext uri="{FF2B5EF4-FFF2-40B4-BE49-F238E27FC236}">
                <a16:creationId xmlns:a16="http://schemas.microsoft.com/office/drawing/2014/main" id="{40B7FE57-5601-EC5C-FDDB-BEF28FCE775C}"/>
              </a:ext>
            </a:extLst>
          </p:cNvPr>
          <p:cNvSpPr/>
          <p:nvPr/>
        </p:nvSpPr>
        <p:spPr>
          <a:xfrm flipH="1">
            <a:off x="1566792" y="2712757"/>
            <a:ext cx="8376199" cy="1910912"/>
          </a:xfrm>
          <a:prstGeom prst="round2DiagRect">
            <a:avLst/>
          </a:prstGeom>
          <a:solidFill>
            <a:srgbClr val="FFFF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hthoek: afgeronde diagonale hoeken 8">
            <a:extLst>
              <a:ext uri="{FF2B5EF4-FFF2-40B4-BE49-F238E27FC236}">
                <a16:creationId xmlns:a16="http://schemas.microsoft.com/office/drawing/2014/main" id="{2222A20E-D5A5-5446-F20E-A25A5AF803B3}"/>
              </a:ext>
            </a:extLst>
          </p:cNvPr>
          <p:cNvSpPr/>
          <p:nvPr/>
        </p:nvSpPr>
        <p:spPr>
          <a:xfrm>
            <a:off x="2938509" y="4754556"/>
            <a:ext cx="8451542" cy="1910912"/>
          </a:xfrm>
          <a:prstGeom prst="round2DiagRect">
            <a:avLst/>
          </a:prstGeom>
          <a:solidFill>
            <a:srgbClr val="FFFF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id="{CA39B976-2418-B2BD-26EC-AAD17C2A1C2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4" r="15390"/>
          <a:stretch>
            <a:fillRect/>
          </a:stretch>
        </p:blipFill>
        <p:spPr bwMode="auto">
          <a:xfrm>
            <a:off x="1566792" y="4754556"/>
            <a:ext cx="1259786" cy="1910912"/>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itel 1">
            <a:extLst>
              <a:ext uri="{FF2B5EF4-FFF2-40B4-BE49-F238E27FC236}">
                <a16:creationId xmlns:a16="http://schemas.microsoft.com/office/drawing/2014/main" id="{6254BDA7-252B-B8C5-053B-281B530DE438}"/>
              </a:ext>
            </a:extLst>
          </p:cNvPr>
          <p:cNvSpPr txBox="1">
            <a:spLocks/>
          </p:cNvSpPr>
          <p:nvPr/>
        </p:nvSpPr>
        <p:spPr>
          <a:xfrm>
            <a:off x="1566792" y="3050196"/>
            <a:ext cx="8376199" cy="12464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pPr algn="ctr"/>
            <a:r>
              <a:rPr lang="nl-NL" sz="2800">
                <a:solidFill>
                  <a:srgbClr val="000000"/>
                </a:solidFill>
              </a:rPr>
              <a:t>“Door mijn wiskundeleraar gaat het goed op school. Hij heeft alle geduld en kan heel goed uitleggen.” </a:t>
            </a:r>
          </a:p>
          <a:p>
            <a:pPr algn="ctr"/>
            <a:r>
              <a:rPr lang="nl-NL" sz="2800" b="0">
                <a:solidFill>
                  <a:srgbClr val="000000"/>
                </a:solidFill>
              </a:rPr>
              <a:t>Allan wordt later dokter. Dat weet hij heel zeker. </a:t>
            </a:r>
            <a:br>
              <a:rPr lang="nl-NL" sz="2800" b="0">
                <a:solidFill>
                  <a:srgbClr val="000000"/>
                </a:solidFill>
              </a:rPr>
            </a:br>
            <a:br>
              <a:rPr lang="nl-NL" sz="2800"/>
            </a:br>
            <a:br>
              <a:rPr lang="nl-NL" sz="2800"/>
            </a:br>
            <a:endParaRPr lang="nl-NL" sz="2800"/>
          </a:p>
        </p:txBody>
      </p:sp>
      <p:sp>
        <p:nvSpPr>
          <p:cNvPr id="15" name="Titel 1">
            <a:extLst>
              <a:ext uri="{FF2B5EF4-FFF2-40B4-BE49-F238E27FC236}">
                <a16:creationId xmlns:a16="http://schemas.microsoft.com/office/drawing/2014/main" id="{03845EA5-3D1B-5BF8-56FE-DD41C4B8F2A1}"/>
              </a:ext>
            </a:extLst>
          </p:cNvPr>
          <p:cNvSpPr txBox="1">
            <a:spLocks/>
          </p:cNvSpPr>
          <p:nvPr/>
        </p:nvSpPr>
        <p:spPr>
          <a:xfrm>
            <a:off x="2938509" y="5107311"/>
            <a:ext cx="8451542" cy="12464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pPr algn="ctr"/>
            <a:r>
              <a:rPr lang="nl-NL" sz="2800"/>
              <a:t>“Ik werk nu aan mijn eigen toekomst. Ik ben zo blij dat ik nu zelf voor mijn gezin kan zorgen.”</a:t>
            </a:r>
          </a:p>
          <a:p>
            <a:pPr algn="ctr"/>
            <a:r>
              <a:rPr lang="nl-NL" sz="2800" b="0" err="1"/>
              <a:t>Mahlet</a:t>
            </a:r>
            <a:r>
              <a:rPr lang="nl-NL" sz="2800" b="0"/>
              <a:t> volgde trainingen in ondernemerschap.</a:t>
            </a:r>
            <a:endParaRPr lang="nl-NL" sz="2800"/>
          </a:p>
        </p:txBody>
      </p:sp>
    </p:spTree>
    <p:extLst>
      <p:ext uri="{BB962C8B-B14F-4D97-AF65-F5344CB8AC3E}">
        <p14:creationId xmlns:p14="http://schemas.microsoft.com/office/powerpoint/2010/main" val="413191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208F4-D8E6-23A5-E817-DFA459F2EE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440E62-686F-313D-7B47-79F4E1B766AB}"/>
              </a:ext>
            </a:extLst>
          </p:cNvPr>
          <p:cNvSpPr>
            <a:spLocks noGrp="1"/>
          </p:cNvSpPr>
          <p:nvPr>
            <p:ph type="title"/>
          </p:nvPr>
        </p:nvSpPr>
        <p:spPr/>
        <p:txBody>
          <a:bodyPr>
            <a:normAutofit/>
          </a:bodyPr>
          <a:lstStyle/>
          <a:p>
            <a:r>
              <a:rPr lang="nl-NL" sz="4400" dirty="0"/>
              <a:t>Helden van Groei</a:t>
            </a:r>
            <a:br>
              <a:rPr lang="nl-NL" sz="4400" dirty="0"/>
            </a:br>
            <a:endParaRPr lang="nl-NL" dirty="0"/>
          </a:p>
        </p:txBody>
      </p:sp>
      <p:sp>
        <p:nvSpPr>
          <p:cNvPr id="3" name="Tijdelijke aanduiding voor inhoud 2">
            <a:extLst>
              <a:ext uri="{FF2B5EF4-FFF2-40B4-BE49-F238E27FC236}">
                <a16:creationId xmlns:a16="http://schemas.microsoft.com/office/drawing/2014/main" id="{49CB64FD-3441-A43F-B5F9-07B16017F6DE}"/>
              </a:ext>
            </a:extLst>
          </p:cNvPr>
          <p:cNvSpPr>
            <a:spLocks noGrp="1"/>
          </p:cNvSpPr>
          <p:nvPr>
            <p:ph idx="1"/>
          </p:nvPr>
        </p:nvSpPr>
        <p:spPr>
          <a:xfrm>
            <a:off x="670328" y="2039112"/>
            <a:ext cx="6089287" cy="4636008"/>
          </a:xfrm>
        </p:spPr>
        <p:txBody>
          <a:bodyPr>
            <a:noAutofit/>
          </a:bodyPr>
          <a:lstStyle/>
          <a:p>
            <a:pPr marL="0" indent="0">
              <a:buNone/>
            </a:pPr>
            <a:r>
              <a:rPr lang="nl-NL" sz="2400" dirty="0"/>
              <a:t>Edukans gelooft dat kwaliteitsonderwijs de kracht heeft om levens te veranderen. En die kracht begint bij de mensen die zich met hart en ziel inzetten om leren mogelijk maken: Leerkrachten, ouders, onderwijsinspecteurs en schooldirecteuren. Samen bouwen we aan een sterker onderwijssysteem. </a:t>
            </a:r>
          </a:p>
          <a:p>
            <a:pPr marL="0" indent="0">
              <a:buNone/>
            </a:pPr>
            <a:r>
              <a:rPr lang="nl-NL" sz="2400" b="1" dirty="0"/>
              <a:t>Want als onderwijs groeit, groeit een hele generatie mee.</a:t>
            </a:r>
          </a:p>
        </p:txBody>
      </p:sp>
      <p:pic>
        <p:nvPicPr>
          <p:cNvPr id="6" name="Tijdelijke aanduiding voor afbeelding 5">
            <a:extLst>
              <a:ext uri="{FF2B5EF4-FFF2-40B4-BE49-F238E27FC236}">
                <a16:creationId xmlns:a16="http://schemas.microsoft.com/office/drawing/2014/main" id="{2D069CEF-8DCC-3806-57E2-56DF9F4A296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3904" t="-178" r="8074" b="178"/>
          <a:stretch>
            <a:fillRect/>
          </a:stretch>
        </p:blipFill>
        <p:spPr>
          <a:xfrm>
            <a:off x="7324916" y="844042"/>
            <a:ext cx="4867084" cy="5590032"/>
          </a:xfrm>
        </p:spPr>
      </p:pic>
    </p:spTree>
    <p:extLst>
      <p:ext uri="{BB962C8B-B14F-4D97-AF65-F5344CB8AC3E}">
        <p14:creationId xmlns:p14="http://schemas.microsoft.com/office/powerpoint/2010/main" val="380049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6152AA-8519-7791-73A6-4032AD33669B}"/>
            </a:ext>
          </a:extLst>
        </p:cNvPr>
        <p:cNvGrpSpPr/>
        <p:nvPr/>
      </p:nvGrpSpPr>
      <p:grpSpPr>
        <a:xfrm>
          <a:off x="0" y="0"/>
          <a:ext cx="0" cy="0"/>
          <a:chOff x="0" y="0"/>
          <a:chExt cx="0" cy="0"/>
        </a:xfrm>
      </p:grpSpPr>
      <p:sp>
        <p:nvSpPr>
          <p:cNvPr id="13" name="Rechthoek: afgeronde diagonale hoeken 12">
            <a:extLst>
              <a:ext uri="{FF2B5EF4-FFF2-40B4-BE49-F238E27FC236}">
                <a16:creationId xmlns:a16="http://schemas.microsoft.com/office/drawing/2014/main" id="{8878829A-4294-21FF-BCC5-95ABCE42CFE6}"/>
              </a:ext>
            </a:extLst>
          </p:cNvPr>
          <p:cNvSpPr/>
          <p:nvPr/>
        </p:nvSpPr>
        <p:spPr>
          <a:xfrm>
            <a:off x="4502275" y="868782"/>
            <a:ext cx="7159859" cy="5663629"/>
          </a:xfrm>
          <a:prstGeom prst="round2DiagRect">
            <a:avLst/>
          </a:prstGeom>
          <a:solidFill>
            <a:srgbClr val="FFFF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AE73070B-3BCE-22DB-6E1B-4B5CD450C736}"/>
              </a:ext>
            </a:extLst>
          </p:cNvPr>
          <p:cNvSpPr>
            <a:spLocks noGrp="1"/>
          </p:cNvSpPr>
          <p:nvPr>
            <p:ph idx="1"/>
          </p:nvPr>
        </p:nvSpPr>
        <p:spPr>
          <a:xfrm>
            <a:off x="4743439" y="1357446"/>
            <a:ext cx="6677529" cy="4686300"/>
          </a:xfrm>
        </p:spPr>
        <p:txBody>
          <a:bodyPr>
            <a:noAutofit/>
          </a:bodyPr>
          <a:lstStyle/>
          <a:p>
            <a:pPr marL="0" indent="0" algn="ctr">
              <a:lnSpc>
                <a:spcPct val="120000"/>
              </a:lnSpc>
              <a:buNone/>
            </a:pPr>
            <a:r>
              <a:rPr lang="nl-NL" sz="2400" dirty="0"/>
              <a:t>Achter elk kind dat leert, staat een held. Zoals leerkracht Lucy:</a:t>
            </a:r>
          </a:p>
          <a:p>
            <a:pPr marL="0" indent="0" algn="ctr">
              <a:lnSpc>
                <a:spcPct val="120000"/>
              </a:lnSpc>
              <a:buNone/>
            </a:pPr>
            <a:r>
              <a:rPr lang="nl-NL" sz="2400" b="1" dirty="0">
                <a:solidFill>
                  <a:srgbClr val="000000"/>
                </a:solidFill>
              </a:rPr>
              <a:t>“Werken in het onderwijs is geen gewone baan. Als leerkracht heb je een grote impact op levens. We leggen de basis voor een betere toekomst. Ik ben niet alleen leerkracht, ik ben een </a:t>
            </a:r>
            <a:r>
              <a:rPr lang="nl-NL" sz="2400" b="1" dirty="0"/>
              <a:t>gids. Het gaat erom dat leerlingen leren vertrouwen op hun eigen kracht.”</a:t>
            </a:r>
          </a:p>
          <a:p>
            <a:pPr marL="0" indent="0" algn="ctr">
              <a:lnSpc>
                <a:spcPct val="120000"/>
              </a:lnSpc>
              <a:buNone/>
            </a:pPr>
            <a:br>
              <a:rPr lang="nl-NL" sz="2400" b="1"/>
            </a:br>
            <a:r>
              <a:rPr lang="nl-NL" sz="2400">
                <a:hlinkClick r:id="rId3"/>
              </a:rPr>
              <a:t>Kijk hier onze video met Lucy</a:t>
            </a:r>
            <a:endParaRPr lang="nl-NL" sz="2400" dirty="0"/>
          </a:p>
          <a:p>
            <a:pPr marL="0" indent="0" algn="ctr">
              <a:lnSpc>
                <a:spcPct val="120000"/>
              </a:lnSpc>
              <a:buNone/>
            </a:pPr>
            <a:endParaRPr lang="nl-NL" sz="2400" dirty="0"/>
          </a:p>
        </p:txBody>
      </p:sp>
      <p:pic>
        <p:nvPicPr>
          <p:cNvPr id="6" name="Picture 2">
            <a:extLst>
              <a:ext uri="{FF2B5EF4-FFF2-40B4-BE49-F238E27FC236}">
                <a16:creationId xmlns:a16="http://schemas.microsoft.com/office/drawing/2014/main" id="{7C5263DF-A400-CD4F-26F0-C721D3C718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719" t="-17" r="5371" b="17"/>
          <a:stretch>
            <a:fillRect/>
          </a:stretch>
        </p:blipFill>
        <p:spPr bwMode="auto">
          <a:xfrm flipH="1">
            <a:off x="456746" y="868782"/>
            <a:ext cx="3733800" cy="566264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5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Kantoorthema">
  <a:themeElements>
    <a:clrScheme name="EDUKANS kleurpalet">
      <a:dk1>
        <a:srgbClr val="000000"/>
      </a:dk1>
      <a:lt1>
        <a:srgbClr val="FFFFFF"/>
      </a:lt1>
      <a:dk2>
        <a:srgbClr val="F39200"/>
      </a:dk2>
      <a:lt2>
        <a:srgbClr val="FCF5EF"/>
      </a:lt2>
      <a:accent1>
        <a:srgbClr val="008BD2"/>
      </a:accent1>
      <a:accent2>
        <a:srgbClr val="37C5E3"/>
      </a:accent2>
      <a:accent3>
        <a:srgbClr val="FF6411"/>
      </a:accent3>
      <a:accent4>
        <a:srgbClr val="FFA701"/>
      </a:accent4>
      <a:accent5>
        <a:srgbClr val="0076FF"/>
      </a:accent5>
      <a:accent6>
        <a:srgbClr val="2BB66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E6997B5EFB834D8A3A7BC2086A1D15" ma:contentTypeVersion="20" ma:contentTypeDescription="Een nieuw document maken." ma:contentTypeScope="" ma:versionID="d39636f9fcbdf0e4626cce7149c15b15">
  <xsd:schema xmlns:xsd="http://www.w3.org/2001/XMLSchema" xmlns:xs="http://www.w3.org/2001/XMLSchema" xmlns:p="http://schemas.microsoft.com/office/2006/metadata/properties" xmlns:ns2="427cf2bc-3eea-41eb-a5f7-7bcf2d4c3962" xmlns:ns3="5dfe3368-2d4a-4e56-b782-cd1ea034b472" targetNamespace="http://schemas.microsoft.com/office/2006/metadata/properties" ma:root="true" ma:fieldsID="f85d77c4c7253a56194a29d7593e897a" ns2:_="" ns3:_="">
    <xsd:import namespace="427cf2bc-3eea-41eb-a5f7-7bcf2d4c3962"/>
    <xsd:import namespace="5dfe3368-2d4a-4e56-b782-cd1ea034b4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gemaakt_x0020_op"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cf2bc-3eea-41eb-a5f7-7bcf2d4c39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gemaakt_x0020_op" ma:index="17" nillable="true" ma:displayName="gemaakt op" ma:description="originele datum van het document of de map&#10;" ma:format="DateOnly" ma:internalName="gemaakt_x0020_op">
      <xsd:simpleType>
        <xsd:restriction base="dms:DateTim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057320c-dd72-4c16-ad2e-778602a9bd8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fe3368-2d4a-4e56-b782-cd1ea034b472"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3ab1dbc7-71b9-43c1-a602-3d2b4e519d04}" ma:internalName="TaxCatchAll" ma:showField="CatchAllData" ma:web="5dfe3368-2d4a-4e56-b782-cd1ea034b4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dfe3368-2d4a-4e56-b782-cd1ea034b472" xsi:nil="true"/>
    <lcf76f155ced4ddcb4097134ff3c332f xmlns="427cf2bc-3eea-41eb-a5f7-7bcf2d4c3962">
      <Terms xmlns="http://schemas.microsoft.com/office/infopath/2007/PartnerControls"/>
    </lcf76f155ced4ddcb4097134ff3c332f>
    <gemaakt_x0020_op xmlns="427cf2bc-3eea-41eb-a5f7-7bcf2d4c3962" xsi:nil="true"/>
  </documentManagement>
</p:properties>
</file>

<file path=customXml/itemProps1.xml><?xml version="1.0" encoding="utf-8"?>
<ds:datastoreItem xmlns:ds="http://schemas.openxmlformats.org/officeDocument/2006/customXml" ds:itemID="{84BA50A4-DEFA-4DD2-9471-E41C4F902DC4}">
  <ds:schemaRefs>
    <ds:schemaRef ds:uri="http://schemas.microsoft.com/sharepoint/v3/contenttype/forms"/>
  </ds:schemaRefs>
</ds:datastoreItem>
</file>

<file path=customXml/itemProps2.xml><?xml version="1.0" encoding="utf-8"?>
<ds:datastoreItem xmlns:ds="http://schemas.openxmlformats.org/officeDocument/2006/customXml" ds:itemID="{F1B5EEC6-BE93-4ED2-BFE8-8E9F48F96F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cf2bc-3eea-41eb-a5f7-7bcf2d4c3962"/>
    <ds:schemaRef ds:uri="5dfe3368-2d4a-4e56-b782-cd1ea034b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104079-86CB-488B-82A5-A8A0896651FC}">
  <ds:schemaRefs>
    <ds:schemaRef ds:uri="http://purl.org/dc/terms/"/>
    <ds:schemaRef ds:uri="5dfe3368-2d4a-4e56-b782-cd1ea034b472"/>
    <ds:schemaRef ds:uri="http://www.w3.org/XML/1998/namespace"/>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427cf2bc-3eea-41eb-a5f7-7bcf2d4c3962"/>
  </ds:schemaRefs>
</ds:datastoreItem>
</file>

<file path=docProps/app.xml><?xml version="1.0" encoding="utf-8"?>
<Properties xmlns="http://schemas.openxmlformats.org/officeDocument/2006/extended-properties" xmlns:vt="http://schemas.openxmlformats.org/officeDocument/2006/docPropsVTypes">
  <TotalTime>95</TotalTime>
  <Words>988</Words>
  <Application>Microsoft Office PowerPoint</Application>
  <PresentationFormat>Breedbeeld</PresentationFormat>
  <Paragraphs>63</Paragraphs>
  <Slides>11</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Aptos</vt:lpstr>
      <vt:lpstr>Arial</vt:lpstr>
      <vt:lpstr>Avenir Next LT Pro</vt:lpstr>
      <vt:lpstr>Calibri</vt:lpstr>
      <vt:lpstr>4_Kantoorthema</vt:lpstr>
      <vt:lpstr>Onderwijs,  de kans van je leven</vt:lpstr>
      <vt:lpstr>De droom van Edukans </vt:lpstr>
      <vt:lpstr>De noodzaak </vt:lpstr>
      <vt:lpstr>PowerPoint-presentatie</vt:lpstr>
      <vt:lpstr>Over Edukans </vt:lpstr>
      <vt:lpstr>PowerPoint-presentatie</vt:lpstr>
      <vt:lpstr>“Als onderwijzer wil ik laten zien dat kleine acties een wereld van verschil kunnen maken.”  Docent Serwah strijdt voor meisjes in Ghana.   </vt:lpstr>
      <vt:lpstr>Helden van Groei </vt:lpstr>
      <vt:lpstr>PowerPoint-presentatie</vt:lpstr>
      <vt:lpstr>Uw kerk in actie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Juliette van den Dorpel</dc:creator>
  <cp:lastModifiedBy>Juliette van den Dorpel</cp:lastModifiedBy>
  <cp:revision>2</cp:revision>
  <dcterms:created xsi:type="dcterms:W3CDTF">2025-02-05T09:34:44Z</dcterms:created>
  <dcterms:modified xsi:type="dcterms:W3CDTF">2025-11-07T08:10:34Z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0x0101001EE6997B5EFB834D8A3A7BC2086A1D15</vt:lpwstr>
  </property>
  <property fmtid="{D5CDD505-2E9C-101B-9397-08002B2CF9AE}" pid="3" name="MediaServiceImageTags">
    <vt:lpwstr/>
  </property>
</Properties>
</file>